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6.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5" r:id="rId4"/>
    <p:sldMasterId id="2147484023" r:id="rId5"/>
    <p:sldMasterId id="2147483976" r:id="rId6"/>
    <p:sldMasterId id="2147483996" r:id="rId7"/>
    <p:sldMasterId id="2147484002" r:id="rId8"/>
    <p:sldMasterId id="2147484036" r:id="rId9"/>
    <p:sldMasterId id="2147484047" r:id="rId10"/>
  </p:sldMasterIdLst>
  <p:notesMasterIdLst>
    <p:notesMasterId r:id="rId12"/>
  </p:notesMasterIdLst>
  <p:handoutMasterIdLst>
    <p:handoutMasterId r:id="rId13"/>
  </p:handoutMasterIdLst>
  <p:sldIdLst>
    <p:sldId id="1388" r:id="rId11"/>
  </p:sldIdLst>
  <p:sldSz cx="12192000" cy="6858000"/>
  <p:notesSz cx="6797675" cy="9926638"/>
  <p:defaultTextStyle>
    <a:defPPr>
      <a:defRPr lang="en-AU"/>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Resources" id="{D9DDDD8B-0EC9-49BA-9FE7-B1E8F067A1C2}">
          <p14:sldIdLst>
            <p14:sldId id="1388"/>
          </p14:sldIdLst>
        </p14:section>
      </p14:sectionLst>
    </p:ext>
    <p:ext uri="{EFAFB233-063F-42B5-8137-9DF3F51BA10A}">
      <p15:sldGuideLst xmlns:p15="http://schemas.microsoft.com/office/powerpoint/2012/main">
        <p15:guide id="1" orient="horz" pos="595" userDrawn="1">
          <p15:clr>
            <a:srgbClr val="A4A3A4"/>
          </p15:clr>
        </p15:guide>
        <p15:guide id="6" pos="529" userDrawn="1">
          <p15:clr>
            <a:srgbClr val="A4A3A4"/>
          </p15:clr>
        </p15:guide>
        <p15:guide id="8" pos="279" userDrawn="1">
          <p15:clr>
            <a:srgbClr val="A4A3A4"/>
          </p15:clr>
        </p15:guide>
        <p15:guide id="10" orient="horz" pos="845" userDrawn="1">
          <p15:clr>
            <a:srgbClr val="A4A3A4"/>
          </p15:clr>
        </p15:guide>
        <p15:guide id="11" pos="1073" userDrawn="1">
          <p15:clr>
            <a:srgbClr val="A4A3A4"/>
          </p15:clr>
        </p15:guide>
        <p15:guide id="12" orient="horz" pos="379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944787-56C0-8A6C-6D1B-B3E2E389B77C}" name="Nerida Mason" initials="NM" userId="S::Nerida.Mason@education.vic.gov.au::c402651e-94e4-496c-86db-92fa3a987e8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sa Gandolfo" initials="LG" lastIdx="9" clrIdx="0">
    <p:extLst>
      <p:ext uri="{19B8F6BF-5375-455C-9EA6-DF929625EA0E}">
        <p15:presenceInfo xmlns:p15="http://schemas.microsoft.com/office/powerpoint/2012/main" userId="S-1-5-21-1159821373-1672690008-2013803672-391505" providerId="AD"/>
      </p:ext>
    </p:extLst>
  </p:cmAuthor>
  <p:cmAuthor id="2" name="Nerida Mason" initials="NM" lastIdx="27" clrIdx="1">
    <p:extLst>
      <p:ext uri="{19B8F6BF-5375-455C-9EA6-DF929625EA0E}">
        <p15:presenceInfo xmlns:p15="http://schemas.microsoft.com/office/powerpoint/2012/main" userId="S::Nerida.Mason@education.vic.gov.au::c402651e-94e4-496c-86db-92fa3a987e8e" providerId="AD"/>
      </p:ext>
    </p:extLst>
  </p:cmAuthor>
  <p:cmAuthor id="3" name="Carmody, Elizabeth M" initials="CEM [2]" lastIdx="74" clrIdx="2">
    <p:extLst>
      <p:ext uri="{19B8F6BF-5375-455C-9EA6-DF929625EA0E}">
        <p15:presenceInfo xmlns:p15="http://schemas.microsoft.com/office/powerpoint/2012/main" userId="Carmody, Elizabeth M" providerId="None"/>
      </p:ext>
    </p:extLst>
  </p:cmAuthor>
  <p:cmAuthor id="4" name="Alexa Duke" initials="AD" lastIdx="42" clrIdx="3">
    <p:extLst>
      <p:ext uri="{19B8F6BF-5375-455C-9EA6-DF929625EA0E}">
        <p15:presenceInfo xmlns:p15="http://schemas.microsoft.com/office/powerpoint/2012/main" userId="S::Alexa.Duke@education.vic.gov.au::ac4130cd-b11c-4c5e-9c1e-ed4b5fe15ea3" providerId="AD"/>
      </p:ext>
    </p:extLst>
  </p:cmAuthor>
  <p:cmAuthor id="5" name="Michelle Buckley 2" initials="MB2" lastIdx="52" clrIdx="4">
    <p:extLst>
      <p:ext uri="{19B8F6BF-5375-455C-9EA6-DF929625EA0E}">
        <p15:presenceInfo xmlns:p15="http://schemas.microsoft.com/office/powerpoint/2012/main" userId="S::Michelle.Buckley2@education.vic.gov.au::10781f54-0255-479f-b344-42d32ca0aebf" providerId="AD"/>
      </p:ext>
    </p:extLst>
  </p:cmAuthor>
  <p:cmAuthor id="6" name="Sarah Flynn" initials="SF" lastIdx="4" clrIdx="5">
    <p:extLst>
      <p:ext uri="{19B8F6BF-5375-455C-9EA6-DF929625EA0E}">
        <p15:presenceInfo xmlns:p15="http://schemas.microsoft.com/office/powerpoint/2012/main" userId="Sarah Fly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9E1B"/>
    <a:srgbClr val="E35205"/>
    <a:srgbClr val="343741"/>
    <a:srgbClr val="82C1C8"/>
    <a:srgbClr val="0052C1"/>
    <a:srgbClr val="9CCFD4"/>
    <a:srgbClr val="7DBEFF"/>
    <a:srgbClr val="EBEBEB"/>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3117" autoAdjust="0"/>
  </p:normalViewPr>
  <p:slideViewPr>
    <p:cSldViewPr snapToGrid="0">
      <p:cViewPr varScale="1">
        <p:scale>
          <a:sx n="99" d="100"/>
          <a:sy n="99" d="100"/>
        </p:scale>
        <p:origin x="1110" y="78"/>
      </p:cViewPr>
      <p:guideLst>
        <p:guide orient="horz" pos="595"/>
        <p:guide pos="529"/>
        <p:guide pos="279"/>
        <p:guide orient="horz" pos="845"/>
        <p:guide pos="1073"/>
        <p:guide orient="horz" pos="3793"/>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20520"/>
    </p:cViewPr>
  </p:sorterViewPr>
  <p:notesViewPr>
    <p:cSldViewPr snapToGrid="0">
      <p:cViewPr varScale="1">
        <p:scale>
          <a:sx n="77" d="100"/>
          <a:sy n="77" d="100"/>
        </p:scale>
        <p:origin x="400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Master" Target="slideMasters/slideMaster7.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04D994-4474-4965-BA41-E1DEC0F63EFF}"/>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a:extLst>
              <a:ext uri="{FF2B5EF4-FFF2-40B4-BE49-F238E27FC236}">
                <a16:creationId xmlns:a16="http://schemas.microsoft.com/office/drawing/2014/main" id="{1CA74E6C-1B44-437C-B126-FEC6A93356A5}"/>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9A2A21E-BCB6-4421-A9B7-70D8791C445F}" type="datetimeFigureOut">
              <a:rPr lang="en-AU" smtClean="0"/>
              <a:t>26/10/2022</a:t>
            </a:fld>
            <a:endParaRPr lang="en-AU" dirty="0"/>
          </a:p>
        </p:txBody>
      </p:sp>
      <p:sp>
        <p:nvSpPr>
          <p:cNvPr id="4" name="Footer Placeholder 3">
            <a:extLst>
              <a:ext uri="{FF2B5EF4-FFF2-40B4-BE49-F238E27FC236}">
                <a16:creationId xmlns:a16="http://schemas.microsoft.com/office/drawing/2014/main" id="{E65C0A3C-189C-496E-A30E-27E136B6719B}"/>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a:extLst>
              <a:ext uri="{FF2B5EF4-FFF2-40B4-BE49-F238E27FC236}">
                <a16:creationId xmlns:a16="http://schemas.microsoft.com/office/drawing/2014/main" id="{EEB452B4-86E6-4D99-B53E-512342FC3A3B}"/>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75A0DCB-1496-458B-BD4E-49942F2AB021}" type="slidenum">
              <a:rPr lang="en-AU" smtClean="0"/>
              <a:t>‹#›</a:t>
            </a:fld>
            <a:endParaRPr lang="en-AU" dirty="0"/>
          </a:p>
        </p:txBody>
      </p:sp>
    </p:spTree>
    <p:extLst>
      <p:ext uri="{BB962C8B-B14F-4D97-AF65-F5344CB8AC3E}">
        <p14:creationId xmlns:p14="http://schemas.microsoft.com/office/powerpoint/2010/main" val="25417270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4516796-AD0E-4FE8-9DCB-1FBE8D23E4B9}" type="datetimeFigureOut">
              <a:rPr lang="en-AU" smtClean="0"/>
              <a:t>26/10/2022</a:t>
            </a:fld>
            <a:endParaRPr lang="en-AU"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B7DEF50-F509-45F8-B333-55026CC563AF}" type="slidenum">
              <a:rPr lang="en-AU" smtClean="0"/>
              <a:t>‹#›</a:t>
            </a:fld>
            <a:endParaRPr lang="en-AU" dirty="0"/>
          </a:p>
        </p:txBody>
      </p:sp>
    </p:spTree>
    <p:extLst>
      <p:ext uri="{BB962C8B-B14F-4D97-AF65-F5344CB8AC3E}">
        <p14:creationId xmlns:p14="http://schemas.microsoft.com/office/powerpoint/2010/main" val="46349683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8" eaLnBrk="0" fontAlgn="base" hangingPunct="0">
              <a:spcBef>
                <a:spcPts val="400"/>
              </a:spcBef>
              <a:spcAft>
                <a:spcPts val="400"/>
              </a:spcAft>
              <a:defRPr/>
            </a:pPr>
            <a:r>
              <a:rPr lang="en-AU" sz="1100" b="1" dirty="0">
                <a:latin typeface="Arial" panose="020B0604020202020204" pitchFamily="34" charset="0"/>
                <a:cs typeface="Arial" panose="020B0604020202020204" pitchFamily="34" charset="0"/>
              </a:rPr>
              <a:t>Resources and supports:</a:t>
            </a:r>
            <a:endParaRPr lang="en-AU" sz="1100" dirty="0">
              <a:latin typeface="Arial" panose="020B0604020202020204" pitchFamily="34" charset="0"/>
              <a:cs typeface="Arial" panose="020B0604020202020204" pitchFamily="34" charset="0"/>
            </a:endParaRPr>
          </a:p>
          <a:p>
            <a:pPr marL="171443" indent="-171443" defTabSz="914358" eaLnBrk="0" fontAlgn="base" hangingPunct="0">
              <a:spcBef>
                <a:spcPts val="400"/>
              </a:spcBef>
              <a:spcAft>
                <a:spcPts val="400"/>
              </a:spcAft>
              <a:buFont typeface="Arial" panose="020B0604020202020204" pitchFamily="34" charset="0"/>
              <a:buChar char="•"/>
              <a:defRPr/>
            </a:pPr>
            <a:r>
              <a:rPr lang="en-AU" sz="1100" dirty="0">
                <a:latin typeface="Arial" panose="020B0604020202020204" pitchFamily="34" charset="0"/>
                <a:cs typeface="Arial" panose="020B0604020202020204" pitchFamily="34" charset="0"/>
              </a:rPr>
              <a:t>There are a number of resources and supports in place for MCH, Councils and the Early Childhood sector, these are some examples and links.</a:t>
            </a:r>
          </a:p>
          <a:p>
            <a:pPr marL="171443" indent="-171443" defTabSz="914358" eaLnBrk="0" fontAlgn="base" hangingPunct="0">
              <a:spcBef>
                <a:spcPts val="400"/>
              </a:spcBef>
              <a:spcAft>
                <a:spcPts val="400"/>
              </a:spcAft>
              <a:buFont typeface="Arial" panose="020B0604020202020204" pitchFamily="34" charset="0"/>
              <a:buChar char="•"/>
              <a:defRPr/>
            </a:pPr>
            <a:r>
              <a:rPr lang="en-AU" sz="1100" dirty="0">
                <a:latin typeface="Arial" panose="020B0604020202020204" pitchFamily="34" charset="0"/>
                <a:cs typeface="Arial" panose="020B0604020202020204" pitchFamily="34" charset="0"/>
              </a:rPr>
              <a:t>If you are interested in knowing more about Child Link and how you can access it you can contact us on the enquiry line and we can assist you with accessing further information</a:t>
            </a:r>
          </a:p>
          <a:p>
            <a:endParaRPr lang="en-AU" dirty="0"/>
          </a:p>
          <a:p>
            <a:r>
              <a:rPr lang="en-AU" b="1" dirty="0"/>
              <a:t>Training:</a:t>
            </a:r>
            <a:endParaRPr lang="en-AU" b="0" dirty="0"/>
          </a:p>
          <a:p>
            <a:pPr marL="171443" indent="-171443">
              <a:buFont typeface="Arial" panose="020B0604020202020204" pitchFamily="34" charset="0"/>
              <a:buChar char="•"/>
            </a:pPr>
            <a:r>
              <a:rPr lang="en-AU" b="0" dirty="0"/>
              <a:t>Register for training – it’s that simple</a:t>
            </a:r>
          </a:p>
          <a:p>
            <a:pPr marL="171443" indent="-171443">
              <a:buFont typeface="Arial" panose="020B0604020202020204" pitchFamily="34" charset="0"/>
              <a:buChar char="•"/>
            </a:pPr>
            <a:r>
              <a:rPr lang="en-AU" b="0" dirty="0"/>
              <a:t>There are </a:t>
            </a:r>
            <a:r>
              <a:rPr lang="en-AU" b="0" dirty="0" err="1"/>
              <a:t>eLearns</a:t>
            </a:r>
            <a:r>
              <a:rPr lang="en-AU" b="0" dirty="0"/>
              <a:t> available for all sectors and the early childhood sector also has access to DETs Webinars and all options are available through our online training portal.</a:t>
            </a:r>
          </a:p>
        </p:txBody>
      </p:sp>
    </p:spTree>
    <p:extLst>
      <p:ext uri="{BB962C8B-B14F-4D97-AF65-F5344CB8AC3E}">
        <p14:creationId xmlns:p14="http://schemas.microsoft.com/office/powerpoint/2010/main" val="2369172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 Id="rId4" Type="http://schemas.openxmlformats.org/officeDocument/2006/relationships/image" Target="../media/image5.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6.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emf"/><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emf"/><Relationship Id="rId1" Type="http://schemas.openxmlformats.org/officeDocument/2006/relationships/slideMaster" Target="../slideMasters/slideMaster7.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9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p:spPr>
        <p:txBody>
          <a:bodyPr vert="horz" lIns="0" tIns="0" rIns="0" bIns="0" rtlCol="0" anchor="ctr" anchorCtr="0">
            <a:normAutofit/>
          </a:bodyPr>
          <a:lstStyle>
            <a:lvl1pPr>
              <a:defRPr lang="en-US" sz="2200" b="1" i="0" baseline="0" dirty="0">
                <a:solidFill>
                  <a:schemeClr val="accent2"/>
                </a:solidFill>
                <a:latin typeface="Arial" charset="0"/>
                <a:ea typeface="Arial" charset="0"/>
                <a:cs typeface="Arial" charset="0"/>
              </a:defRPr>
            </a:lvl1pPr>
          </a:lstStyle>
          <a:p>
            <a:pPr lvl="0" defTabSz="914400" latinLnBrk="0">
              <a:lnSpc>
                <a:spcPct val="90000"/>
              </a:lnSpc>
              <a:buNone/>
            </a:pPr>
            <a:r>
              <a:rPr lang="en-US" dirty="0"/>
              <a:t>CLICK TO EDIT MASTER TITLE STYLE</a:t>
            </a:r>
          </a:p>
        </p:txBody>
      </p:sp>
      <p:sp>
        <p:nvSpPr>
          <p:cNvPr id="3" name="Content Placeholder 2"/>
          <p:cNvSpPr>
            <a:spLocks noGrp="1"/>
          </p:cNvSpPr>
          <p:nvPr>
            <p:ph idx="1"/>
          </p:nvPr>
        </p:nvSpPr>
        <p:spPr>
          <a:xfrm>
            <a:off x="431801"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endParaRPr lang="en-US" dirty="0"/>
          </a:p>
        </p:txBody>
      </p:sp>
      <p:sp>
        <p:nvSpPr>
          <p:cNvPr id="18" name="Content Placeholder 2">
            <a:extLst>
              <a:ext uri="{FF2B5EF4-FFF2-40B4-BE49-F238E27FC236}">
                <a16:creationId xmlns:a16="http://schemas.microsoft.com/office/drawing/2014/main" id="{BEAF9C0D-1A85-489C-B4D5-C1324F1FF813}"/>
              </a:ext>
            </a:extLst>
          </p:cNvPr>
          <p:cNvSpPr>
            <a:spLocks noGrp="1"/>
          </p:cNvSpPr>
          <p:nvPr>
            <p:ph idx="13"/>
          </p:nvPr>
        </p:nvSpPr>
        <p:spPr>
          <a:xfrm>
            <a:off x="6419362"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endParaRPr lang="en-US" dirty="0"/>
          </a:p>
        </p:txBody>
      </p:sp>
    </p:spTree>
    <p:extLst>
      <p:ext uri="{BB962C8B-B14F-4D97-AF65-F5344CB8AC3E}">
        <p14:creationId xmlns:p14="http://schemas.microsoft.com/office/powerpoint/2010/main" val="3028642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E1388-A75A-EAC7-6557-E61ACBB68DD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8B5CA8F-A79A-0FB8-D33C-0369B19CA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9412875-EBD0-61B6-CA5B-B43C5A888B5D}"/>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5" name="Footer Placeholder 4">
            <a:extLst>
              <a:ext uri="{FF2B5EF4-FFF2-40B4-BE49-F238E27FC236}">
                <a16:creationId xmlns:a16="http://schemas.microsoft.com/office/drawing/2014/main" id="{9E7F13BC-0896-FF27-4D66-9414C788D4E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F20834C-EA72-DC52-503A-9B7CC408C276}"/>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228624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A7C2-2287-FABC-42F3-64E57DA546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7EBE280-07F1-4E5F-7521-1BDA7F3A81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BED7D5-EA5B-ED30-18C7-7A11721EAFC7}"/>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5" name="Footer Placeholder 4">
            <a:extLst>
              <a:ext uri="{FF2B5EF4-FFF2-40B4-BE49-F238E27FC236}">
                <a16:creationId xmlns:a16="http://schemas.microsoft.com/office/drawing/2014/main" id="{BC4DE9CB-D208-C152-7BD3-2DD6109D929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58EB41-E731-B177-D9CF-D88A6F322517}"/>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481851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295FE-C349-2F23-80D3-490DD2FF242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4A46B55-8CB6-2306-9B3B-7E1314053E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296180B-0B4A-CBC6-D6F3-5C4AA41CE7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71A3076-48F2-E887-EACD-07A4EE363562}"/>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6" name="Footer Placeholder 5">
            <a:extLst>
              <a:ext uri="{FF2B5EF4-FFF2-40B4-BE49-F238E27FC236}">
                <a16:creationId xmlns:a16="http://schemas.microsoft.com/office/drawing/2014/main" id="{CB99786B-07A3-82E4-1566-65BF9E68A9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F4E22D1-0175-9803-3BB9-FDB062B80CE4}"/>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1668097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BFEA9-4584-0FE2-9AD6-8A2BFC83C90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DCA4870-2F8E-46C3-0863-9D85E42CEB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1AF9B5-79B2-4802-249F-033722DEED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D9DC336-0CAC-07F7-4B35-60D668E7AB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4B94C7-3AB0-1CBA-4137-CF96CBCDEC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8180B9B-8A67-DE94-2568-2FBC059B8FB9}"/>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8" name="Footer Placeholder 7">
            <a:extLst>
              <a:ext uri="{FF2B5EF4-FFF2-40B4-BE49-F238E27FC236}">
                <a16:creationId xmlns:a16="http://schemas.microsoft.com/office/drawing/2014/main" id="{BA7FCAB9-847B-E2F9-955D-4F0FBDD223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E7E2A89-B42D-BA90-FCB9-A5F353FCCBD5}"/>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2610849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0A9E2-5F8E-5D94-B87E-FBFF5EEDC8D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E1FA3F6-0A56-72D5-40EC-EA1FAF68ED7F}"/>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4" name="Footer Placeholder 3">
            <a:extLst>
              <a:ext uri="{FF2B5EF4-FFF2-40B4-BE49-F238E27FC236}">
                <a16:creationId xmlns:a16="http://schemas.microsoft.com/office/drawing/2014/main" id="{D74FF848-DD3F-0C6E-6EF6-5751C9267CB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3AE7CCB-5308-19BA-72A0-D08CAA2222BC}"/>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803451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A36041-0DA3-3BAD-718D-9B0E90D13365}"/>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3" name="Footer Placeholder 2">
            <a:extLst>
              <a:ext uri="{FF2B5EF4-FFF2-40B4-BE49-F238E27FC236}">
                <a16:creationId xmlns:a16="http://schemas.microsoft.com/office/drawing/2014/main" id="{6661C196-C260-9A09-5716-58C1CDCC4E9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FA86C7D-341C-0C42-0247-B799A2D4873D}"/>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997559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0E3C-78E6-AE6C-5610-034D7A4DD6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995C65D-07BF-AE15-0190-1301E93A6A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7C737696-1E05-DC36-7F8D-3EC5C98EC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B9E57C-9C28-B474-6D37-FE7A5BF0264E}"/>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6" name="Footer Placeholder 5">
            <a:extLst>
              <a:ext uri="{FF2B5EF4-FFF2-40B4-BE49-F238E27FC236}">
                <a16:creationId xmlns:a16="http://schemas.microsoft.com/office/drawing/2014/main" id="{3E2E2588-5D53-A4ED-A8E9-1DF11786996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0D039A0-A79E-99CF-9899-73FCCF4FA048}"/>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557643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89322-C8E6-0E32-BB31-5445285685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89ED0E36-31D2-1FDE-CD59-D3B6CCCE8E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8C501525-07F5-FD8D-32DF-99AA9978DA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44E2A1-B9F1-603B-B28B-CD18DC44772C}"/>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6" name="Footer Placeholder 5">
            <a:extLst>
              <a:ext uri="{FF2B5EF4-FFF2-40B4-BE49-F238E27FC236}">
                <a16:creationId xmlns:a16="http://schemas.microsoft.com/office/drawing/2014/main" id="{91717077-FFBF-E087-68BC-38517CA9E48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4994033-E56A-03E2-368B-421173CAB052}"/>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3749224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4AD40-F0FC-D1EF-B12C-D7D806F8B4B5}"/>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8AF8C75-7DE4-1C69-A448-C0D04F4F03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C80BE7-3D91-E76A-704A-8BD5278E8785}"/>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5" name="Footer Placeholder 4">
            <a:extLst>
              <a:ext uri="{FF2B5EF4-FFF2-40B4-BE49-F238E27FC236}">
                <a16:creationId xmlns:a16="http://schemas.microsoft.com/office/drawing/2014/main" id="{1BCCF1DE-CAE2-4837-AD08-FFD30E2048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D863EA0-3877-5E63-780C-245B174C3868}"/>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16883195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A7AF9C-7596-4136-137C-5E0D5B6D1D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0D1ACFD-344A-B195-79C0-B0BA923C68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0BD1F3A-B98B-7414-FCE5-17AA99CC141C}"/>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5" name="Footer Placeholder 4">
            <a:extLst>
              <a:ext uri="{FF2B5EF4-FFF2-40B4-BE49-F238E27FC236}">
                <a16:creationId xmlns:a16="http://schemas.microsoft.com/office/drawing/2014/main" id="{70336EC6-2519-58E2-8852-43C20AD5BF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BA85113-3DA3-E0AE-9252-19370C1CE48B}"/>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137181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04871" y="226800"/>
            <a:ext cx="8606507" cy="1079500"/>
          </a:xfrm>
        </p:spPr>
        <p:txBody>
          <a:bodyPr/>
          <a:lstStyle>
            <a:lvl1pPr algn="l" defTabSz="457200" rtl="0" eaLnBrk="1" fontAlgn="base" hangingPunct="1">
              <a:spcBef>
                <a:spcPct val="0"/>
              </a:spcBef>
              <a:spcAft>
                <a:spcPct val="0"/>
              </a:spcAft>
              <a:defRPr lang="en-US" altLang="en-US" sz="2200" b="1" kern="1200" dirty="0">
                <a:solidFill>
                  <a:schemeClr val="accent2"/>
                </a:solidFill>
                <a:latin typeface="Arial"/>
                <a:ea typeface="ＭＳ Ｐゴシック" charset="0"/>
                <a:cs typeface="Arial"/>
              </a:defRPr>
            </a:lvl1pPr>
          </a:lstStyle>
          <a:p>
            <a:r>
              <a:rPr lang="en-US" dirty="0"/>
              <a:t>CLICK TO EDIT MASTER TITLE STYLE</a:t>
            </a:r>
          </a:p>
        </p:txBody>
      </p:sp>
      <p:sp>
        <p:nvSpPr>
          <p:cNvPr id="3" name="Content Placeholder 2"/>
          <p:cNvSpPr>
            <a:spLocks noGrp="1"/>
          </p:cNvSpPr>
          <p:nvPr>
            <p:ph idx="1"/>
          </p:nvPr>
        </p:nvSpPr>
        <p:spPr>
          <a:xfrm>
            <a:off x="3404871" y="1520824"/>
            <a:ext cx="4082918"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dirty="0"/>
            </a:lvl1pPr>
            <a:lvl2pPr>
              <a:defRPr lang="en-US" dirty="0"/>
            </a:lvl2pPr>
            <a:lvl3pPr>
              <a:defRPr lang="en-US" dirty="0"/>
            </a:lvl3pPr>
            <a:lvl4pPr>
              <a:defRPr lang="en-US" dirty="0"/>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dirty="0"/>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dirty="0"/>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dirty="0"/>
              <a:t>Third level</a:t>
            </a:r>
          </a:p>
          <a:p>
            <a:pPr marL="360000" lvl="3" indent="-180000" defTabSz="914400" latinLnBrk="0">
              <a:lnSpc>
                <a:spcPct val="100000"/>
              </a:lnSpc>
              <a:spcBef>
                <a:spcPts val="500"/>
              </a:spcBef>
              <a:spcAft>
                <a:spcPts val="600"/>
              </a:spcAft>
              <a:buFont typeface=".AppleSystemUIFont" charset="-120"/>
              <a:buChar char="-"/>
            </a:pPr>
            <a:r>
              <a:rPr lang="en-US" dirty="0"/>
              <a:t>Fourth level</a:t>
            </a:r>
          </a:p>
          <a:p>
            <a:pPr marL="540000" lvl="4" indent="-180000" defTabSz="914400" latinLnBrk="0">
              <a:lnSpc>
                <a:spcPct val="100000"/>
              </a:lnSpc>
              <a:spcBef>
                <a:spcPts val="500"/>
              </a:spcBef>
              <a:spcAft>
                <a:spcPts val="600"/>
              </a:spcAft>
              <a:buFont typeface="Courier New" charset="0"/>
              <a:buChar char="o"/>
            </a:pPr>
            <a:r>
              <a:rPr lang="en-US" dirty="0"/>
              <a:t>Fifth level</a:t>
            </a:r>
          </a:p>
        </p:txBody>
      </p:sp>
      <p:pic>
        <p:nvPicPr>
          <p:cNvPr id="9" name="Picture 8">
            <a:extLst>
              <a:ext uri="{FF2B5EF4-FFF2-40B4-BE49-F238E27FC236}">
                <a16:creationId xmlns:a16="http://schemas.microsoft.com/office/drawing/2014/main" id="{932AC363-1B3F-4944-B0EC-B6B4909F545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182" y="0"/>
            <a:ext cx="2971382" cy="6854822"/>
          </a:xfrm>
          <a:prstGeom prst="rect">
            <a:avLst/>
          </a:prstGeom>
        </p:spPr>
      </p:pic>
    </p:spTree>
    <p:extLst>
      <p:ext uri="{BB962C8B-B14F-4D97-AF65-F5344CB8AC3E}">
        <p14:creationId xmlns:p14="http://schemas.microsoft.com/office/powerpoint/2010/main" val="331458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EC0ADFCD-60BE-49FE-BBCA-8EEBA32A4F76}"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Tree>
    <p:extLst>
      <p:ext uri="{BB962C8B-B14F-4D97-AF65-F5344CB8AC3E}">
        <p14:creationId xmlns:p14="http://schemas.microsoft.com/office/powerpoint/2010/main" val="28943946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7406" y="364629"/>
            <a:ext cx="10517188" cy="1326058"/>
          </a:xfrm>
          <a:prstGeom prst="rect">
            <a:avLst/>
          </a:prstGeom>
        </p:spPr>
        <p:txBody>
          <a:bodyPr/>
          <a:lstStyle/>
          <a:p>
            <a:r>
              <a:rPr lang="en-US"/>
              <a:t>Click to edit Master title style</a:t>
            </a:r>
            <a:endParaRPr lang="en-AU"/>
          </a:p>
        </p:txBody>
      </p:sp>
      <p:sp>
        <p:nvSpPr>
          <p:cNvPr id="8" name="Slide Number Placeholder 5">
            <a:extLst>
              <a:ext uri="{FF2B5EF4-FFF2-40B4-BE49-F238E27FC236}">
                <a16:creationId xmlns:a16="http://schemas.microsoft.com/office/drawing/2014/main" id="{8496118D-5585-4D8E-9604-2D7BA37F8900}"/>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dirty="0"/>
          </a:p>
        </p:txBody>
      </p:sp>
    </p:spTree>
    <p:extLst>
      <p:ext uri="{BB962C8B-B14F-4D97-AF65-F5344CB8AC3E}">
        <p14:creationId xmlns:p14="http://schemas.microsoft.com/office/powerpoint/2010/main" val="29440223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1DA74A78-78EE-4109-8B53-BC4C6DBB7CE2}"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
        <p:nvSpPr>
          <p:cNvPr id="11" name="Slide Number Placeholder 5">
            <a:extLst>
              <a:ext uri="{FF2B5EF4-FFF2-40B4-BE49-F238E27FC236}">
                <a16:creationId xmlns:a16="http://schemas.microsoft.com/office/drawing/2014/main" id="{E6D9E825-9891-4190-9F91-A6678898C1D8}"/>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4210735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1"/>
            <a:ext cx="2743200" cy="365125"/>
          </a:xfrm>
          <a:prstGeom prst="rect">
            <a:avLst/>
          </a:prstGeom>
        </p:spPr>
        <p:txBody>
          <a:bodyPr/>
          <a:lstStyle/>
          <a:p>
            <a:fld id="{494969D8-C1D8-4C37-8041-8D1197BC5406}" type="datetime1">
              <a:rPr lang="en-AU" smtClean="0"/>
              <a:t>26/10/2022</a:t>
            </a:fld>
            <a:endParaRPr lang="en-AU"/>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p>
            <a:endParaRPr lang="en-AU"/>
          </a:p>
        </p:txBody>
      </p:sp>
      <p:sp>
        <p:nvSpPr>
          <p:cNvPr id="10" name="Slide Number Placeholder 5">
            <a:extLst>
              <a:ext uri="{FF2B5EF4-FFF2-40B4-BE49-F238E27FC236}">
                <a16:creationId xmlns:a16="http://schemas.microsoft.com/office/drawing/2014/main" id="{319406E7-9BF0-4213-AAAE-3300F015F95C}"/>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8113300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a:prstGeom prst="rect">
            <a:avLst/>
          </a:prstGeom>
        </p:spPr>
        <p:txBody>
          <a:bodyPr anchor="b"/>
          <a:lstStyle>
            <a:lvl1pPr>
              <a:defRPr sz="4500"/>
            </a:lvl1pPr>
          </a:lstStyle>
          <a:p>
            <a:r>
              <a:rPr lang="en-US"/>
              <a:t>Click to edit Master title style</a:t>
            </a:r>
            <a:endParaRPr lang="en-AU"/>
          </a:p>
        </p:txBody>
      </p:sp>
      <p:sp>
        <p:nvSpPr>
          <p:cNvPr id="3" name="Text Placeholder 2"/>
          <p:cNvSpPr>
            <a:spLocks noGrp="1"/>
          </p:cNvSpPr>
          <p:nvPr>
            <p:ph type="body" idx="1"/>
          </p:nvPr>
        </p:nvSpPr>
        <p:spPr>
          <a:xfrm>
            <a:off x="831850" y="4589464"/>
            <a:ext cx="105156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BC81A076-5209-471E-ADB8-5680C6F33610}"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
        <p:nvSpPr>
          <p:cNvPr id="9" name="Slide Number Placeholder 5">
            <a:extLst>
              <a:ext uri="{FF2B5EF4-FFF2-40B4-BE49-F238E27FC236}">
                <a16:creationId xmlns:a16="http://schemas.microsoft.com/office/drawing/2014/main" id="{B4605A08-0146-44A0-85C0-8CFF2336F1FA}"/>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2111769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D02A6CD4-A5EE-46F9-B6CA-E914A5565653}" type="datetime1">
              <a:rPr lang="en-AU" smtClean="0"/>
              <a:t>26/10/2022</a:t>
            </a:fld>
            <a:endParaRPr lang="en-AU"/>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AU"/>
          </a:p>
        </p:txBody>
      </p:sp>
      <p:sp>
        <p:nvSpPr>
          <p:cNvPr id="12" name="Slide Number Placeholder 5">
            <a:extLst>
              <a:ext uri="{FF2B5EF4-FFF2-40B4-BE49-F238E27FC236}">
                <a16:creationId xmlns:a16="http://schemas.microsoft.com/office/drawing/2014/main" id="{298A1ABA-F1DC-487F-8A0C-8929AB3A7762}"/>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4095059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AU"/>
          </a:p>
        </p:txBody>
      </p:sp>
      <p:sp>
        <p:nvSpPr>
          <p:cNvPr id="3" name="Text Placeholder 2"/>
          <p:cNvSpPr>
            <a:spLocks noGrp="1"/>
          </p:cNvSpPr>
          <p:nvPr>
            <p:ph type="body" idx="1"/>
          </p:nvPr>
        </p:nvSpPr>
        <p:spPr>
          <a:xfrm>
            <a:off x="839789" y="1681164"/>
            <a:ext cx="515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4"/>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a:xfrm>
            <a:off x="838200" y="6356351"/>
            <a:ext cx="2743200" cy="365125"/>
          </a:xfrm>
          <a:prstGeom prst="rect">
            <a:avLst/>
          </a:prstGeom>
        </p:spPr>
        <p:txBody>
          <a:bodyPr/>
          <a:lstStyle/>
          <a:p>
            <a:fld id="{6B347259-3315-4ED0-947B-5D997B301859}" type="datetime1">
              <a:rPr lang="en-AU" smtClean="0"/>
              <a:t>26/10/2022</a:t>
            </a:fld>
            <a:endParaRPr lang="en-AU"/>
          </a:p>
        </p:txBody>
      </p:sp>
      <p:sp>
        <p:nvSpPr>
          <p:cNvPr id="8" name="Footer Placeholder 7"/>
          <p:cNvSpPr>
            <a:spLocks noGrp="1"/>
          </p:cNvSpPr>
          <p:nvPr>
            <p:ph type="ftr" sz="quarter" idx="11"/>
          </p:nvPr>
        </p:nvSpPr>
        <p:spPr>
          <a:xfrm>
            <a:off x="4038600" y="6356351"/>
            <a:ext cx="4114800" cy="365125"/>
          </a:xfrm>
          <a:prstGeom prst="rect">
            <a:avLst/>
          </a:prstGeom>
        </p:spPr>
        <p:txBody>
          <a:bodyPr/>
          <a:lstStyle/>
          <a:p>
            <a:endParaRPr lang="en-AU"/>
          </a:p>
        </p:txBody>
      </p:sp>
      <p:sp>
        <p:nvSpPr>
          <p:cNvPr id="10" name="Slide Number Placeholder 5">
            <a:extLst>
              <a:ext uri="{FF2B5EF4-FFF2-40B4-BE49-F238E27FC236}">
                <a16:creationId xmlns:a16="http://schemas.microsoft.com/office/drawing/2014/main" id="{791B1A4C-B4FA-4A41-996A-BC0239FE6BB5}"/>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11353143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1"/>
            <a:ext cx="2743200" cy="365125"/>
          </a:xfrm>
          <a:prstGeom prst="rect">
            <a:avLst/>
          </a:prstGeom>
        </p:spPr>
        <p:txBody>
          <a:bodyPr/>
          <a:lstStyle/>
          <a:p>
            <a:fld id="{AF37A1F2-5A44-47B8-939E-C7BFD25B2E2D}" type="datetime1">
              <a:rPr lang="en-AU" smtClean="0"/>
              <a:t>26/10/2022</a:t>
            </a:fld>
            <a:endParaRPr lang="en-AU"/>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7F0E68CD-CE44-408D-A808-A96105434C22}"/>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18613605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1"/>
            <a:ext cx="2743200" cy="365125"/>
          </a:xfrm>
          <a:prstGeom prst="rect">
            <a:avLst/>
          </a:prstGeom>
        </p:spPr>
        <p:txBody>
          <a:bodyPr/>
          <a:lstStyle/>
          <a:p>
            <a:fld id="{CA55AFD3-FE99-4E77-9716-0E473BE9D434}" type="datetime1">
              <a:rPr lang="en-AU" smtClean="0"/>
              <a:t>26/10/2022</a:t>
            </a:fld>
            <a:endParaRPr lang="en-AU"/>
          </a:p>
        </p:txBody>
      </p:sp>
      <p:sp>
        <p:nvSpPr>
          <p:cNvPr id="3" name="Footer Placeholder 2"/>
          <p:cNvSpPr>
            <a:spLocks noGrp="1"/>
          </p:cNvSpPr>
          <p:nvPr>
            <p:ph type="ftr" sz="quarter" idx="11"/>
          </p:nvPr>
        </p:nvSpPr>
        <p:spPr>
          <a:xfrm>
            <a:off x="4038600" y="6356351"/>
            <a:ext cx="4114800" cy="365125"/>
          </a:xfrm>
          <a:prstGeom prst="rect">
            <a:avLst/>
          </a:prstGeom>
        </p:spPr>
        <p:txBody>
          <a:bodyPr/>
          <a:lstStyle/>
          <a:p>
            <a:endParaRPr lang="en-AU"/>
          </a:p>
        </p:txBody>
      </p:sp>
      <p:sp>
        <p:nvSpPr>
          <p:cNvPr id="5" name="Slide Number Placeholder 5">
            <a:extLst>
              <a:ext uri="{FF2B5EF4-FFF2-40B4-BE49-F238E27FC236}">
                <a16:creationId xmlns:a16="http://schemas.microsoft.com/office/drawing/2014/main" id="{038123DF-0DF1-4FFC-9E4C-1E82C28BC5C7}"/>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41461569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a:prstGeom prst="rect">
            <a:avLst/>
          </a:prstGeom>
        </p:spPr>
        <p:txBody>
          <a:bodyPr anchor="b"/>
          <a:lstStyle>
            <a:lvl1pPr>
              <a:defRPr sz="2400"/>
            </a:lvl1pPr>
          </a:lstStyle>
          <a:p>
            <a:r>
              <a:rPr lang="en-US"/>
              <a:t>Click to edit Master title style</a:t>
            </a:r>
            <a:endParaRPr lang="en-AU"/>
          </a:p>
        </p:txBody>
      </p:sp>
      <p:sp>
        <p:nvSpPr>
          <p:cNvPr id="3" name="Content Placeholder 2"/>
          <p:cNvSpPr>
            <a:spLocks noGrp="1"/>
          </p:cNvSpPr>
          <p:nvPr>
            <p:ph idx="1"/>
          </p:nvPr>
        </p:nvSpPr>
        <p:spPr>
          <a:xfrm>
            <a:off x="5183188" y="987426"/>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9" y="2057400"/>
            <a:ext cx="393223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0F728221-CA80-45EC-9FF7-E6CE71D6CE8E}" type="datetime1">
              <a:rPr lang="en-AU" smtClean="0"/>
              <a:t>26/10/2022</a:t>
            </a:fld>
            <a:endParaRPr lang="en-AU"/>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AU"/>
          </a:p>
        </p:txBody>
      </p:sp>
      <p:sp>
        <p:nvSpPr>
          <p:cNvPr id="8" name="Slide Number Placeholder 5">
            <a:extLst>
              <a:ext uri="{FF2B5EF4-FFF2-40B4-BE49-F238E27FC236}">
                <a16:creationId xmlns:a16="http://schemas.microsoft.com/office/drawing/2014/main" id="{812E4C8A-DC3A-4556-89ED-44B4AAA66159}"/>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03835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1 Column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8262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a:prstGeom prst="rect">
            <a:avLst/>
          </a:prstGeom>
        </p:spPr>
        <p:txBody>
          <a:bodyPr anchor="b"/>
          <a:lstStyle>
            <a:lvl1pPr>
              <a:defRPr sz="2400"/>
            </a:lvl1pPr>
          </a:lstStyle>
          <a:p>
            <a:r>
              <a:rPr lang="en-US"/>
              <a:t>Click to edit Master title style</a:t>
            </a:r>
            <a:endParaRPr lang="en-AU"/>
          </a:p>
        </p:txBody>
      </p:sp>
      <p:sp>
        <p:nvSpPr>
          <p:cNvPr id="3" name="Picture Placeholder 2"/>
          <p:cNvSpPr>
            <a:spLocks noGrp="1"/>
          </p:cNvSpPr>
          <p:nvPr>
            <p:ph type="pic" idx="1"/>
          </p:nvPr>
        </p:nvSpPr>
        <p:spPr>
          <a:xfrm>
            <a:off x="5183188" y="987426"/>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p:cNvSpPr>
            <a:spLocks noGrp="1"/>
          </p:cNvSpPr>
          <p:nvPr>
            <p:ph type="body" sz="half" idx="2"/>
          </p:nvPr>
        </p:nvSpPr>
        <p:spPr>
          <a:xfrm>
            <a:off x="839789" y="2057400"/>
            <a:ext cx="393223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4F9A5A66-5B40-49AA-BBE3-814664F6D042}" type="datetime1">
              <a:rPr lang="en-AU" smtClean="0"/>
              <a:t>26/10/2022</a:t>
            </a:fld>
            <a:endParaRPr lang="en-AU"/>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AU"/>
          </a:p>
        </p:txBody>
      </p:sp>
      <p:sp>
        <p:nvSpPr>
          <p:cNvPr id="8" name="Slide Number Placeholder 5">
            <a:extLst>
              <a:ext uri="{FF2B5EF4-FFF2-40B4-BE49-F238E27FC236}">
                <a16:creationId xmlns:a16="http://schemas.microsoft.com/office/drawing/2014/main" id="{999D550A-25D1-44A4-BBCB-678816A6AA30}"/>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28951236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74007E27-89FB-46C2-BA8D-61953AAF2560}" type="datetime1">
              <a:rPr lang="en-AU" smtClean="0"/>
              <a:t>26/10/2022</a:t>
            </a:fld>
            <a:endParaRPr lang="en-AU"/>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B3F5A348-9994-429F-AEA1-4FF06D51AD43}"/>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11125070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Body">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51936" y="1619252"/>
            <a:ext cx="11159583" cy="4854797"/>
          </a:xfrm>
        </p:spPr>
        <p:txBody>
          <a:bodyPr/>
          <a:lstStyle>
            <a:lvl1pPr marL="0" indent="0">
              <a:lnSpc>
                <a:spcPct val="110000"/>
              </a:lnSpc>
              <a:spcBef>
                <a:spcPts val="375"/>
              </a:spcBef>
              <a:spcAft>
                <a:spcPts val="375"/>
              </a:spcAft>
              <a:defRPr sz="1350" b="0" baseline="0">
                <a:solidFill>
                  <a:schemeClr val="tx1"/>
                </a:solidFill>
                <a:latin typeface="+mn-lt"/>
              </a:defRPr>
            </a:lvl1pPr>
            <a:lvl2pPr marL="0" indent="0">
              <a:lnSpc>
                <a:spcPct val="110000"/>
              </a:lnSpc>
              <a:spcAft>
                <a:spcPts val="375"/>
              </a:spcAft>
              <a:defRPr sz="1200" b="1">
                <a:solidFill>
                  <a:schemeClr val="accent3"/>
                </a:solidFill>
                <a:latin typeface="+mn-lt"/>
              </a:defRPr>
            </a:lvl2pPr>
            <a:lvl3pPr marL="0" indent="0">
              <a:lnSpc>
                <a:spcPct val="110000"/>
              </a:lnSpc>
              <a:spcAft>
                <a:spcPts val="375"/>
              </a:spcAft>
              <a:defRPr sz="1200">
                <a:latin typeface="+mn-lt"/>
              </a:defRPr>
            </a:lvl3pPr>
            <a:lvl4pPr marL="189000" indent="-189000">
              <a:lnSpc>
                <a:spcPct val="110000"/>
              </a:lnSpc>
              <a:spcAft>
                <a:spcPts val="375"/>
              </a:spcAft>
              <a:defRPr sz="1200">
                <a:latin typeface="+mn-lt"/>
              </a:defRPr>
            </a:lvl4pPr>
            <a:lvl5pPr>
              <a:lnSpc>
                <a:spcPct val="110000"/>
              </a:lnSpc>
              <a:spcAft>
                <a:spcPts val="375"/>
              </a:spcAft>
              <a:defRPr sz="1200">
                <a:latin typeface="+mn-lt"/>
              </a:defRPr>
            </a:lvl5pPr>
          </a:lstStyle>
          <a:p>
            <a:pPr lvl="0"/>
            <a:r>
              <a:rPr lang="en-US"/>
              <a:t>Body text</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a:xfrm>
            <a:off x="551936" y="269876"/>
            <a:ext cx="9766816" cy="1079500"/>
          </a:xfrm>
        </p:spPr>
        <p:txBody>
          <a:bodyPr/>
          <a:lstStyle>
            <a:lvl1pPr>
              <a:defRPr sz="2400"/>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fld id="{F0181EAF-6181-4D93-A20D-8E6B9534C5E4}" type="datetime1">
              <a:rPr lang="en-AU" smtClean="0"/>
              <a:t>26/10/2022</a:t>
            </a:fld>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498B2A91-89C3-4A3A-94A0-5679E935B082}"/>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25110784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1"/>
            <a:ext cx="10991851" cy="4854797"/>
          </a:xfrm>
          <a:prstGeom prst="rect">
            <a:avLst/>
          </a:prstGeo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52008" indent="-252008">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a:xfrm>
            <a:off x="719668" y="269876"/>
            <a:ext cx="9599084" cy="1079500"/>
          </a:xfrm>
          <a:prstGeom prst="rect">
            <a:avLst/>
          </a:prstGeom>
        </p:spPr>
        <p:txBody>
          <a:bodyPr/>
          <a:lstStyle>
            <a:lvl1pPr>
              <a:defRPr/>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a:xfrm>
            <a:off x="8159751" y="6480176"/>
            <a:ext cx="2400300" cy="374650"/>
          </a:xfrm>
          <a:prstGeom prst="rect">
            <a:avLst/>
          </a:prstGeom>
        </p:spPr>
        <p:txBody>
          <a:bodyPr/>
          <a:lstStyle>
            <a:lvl1pPr>
              <a:defRPr/>
            </a:lvl1pPr>
          </a:lstStyle>
          <a:p>
            <a:pPr>
              <a:defRPr/>
            </a:pPr>
            <a:fld id="{FCDFD741-38CE-4878-BA1A-9F8DEB8BFEF4}" type="datetime1">
              <a:rPr lang="en-AU" smtClean="0"/>
              <a:t>26/10/2022</a:t>
            </a:fld>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a:xfrm>
            <a:off x="719668" y="6480176"/>
            <a:ext cx="7200900" cy="374650"/>
          </a:xfrm>
          <a:prstGeom prst="rect">
            <a:avLst/>
          </a:prstGeom>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B71FDA62-371C-48A8-8EC2-445AF7BA0E7E}"/>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18224464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ody smaller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1"/>
            <a:ext cx="10991851" cy="4854797"/>
          </a:xfrm>
          <a:prstGeom prst="rect">
            <a:avLst/>
          </a:prstGeom>
        </p:spPr>
        <p:txBody>
          <a:bodyPr/>
          <a:lstStyle>
            <a:lvl1pPr marL="0" indent="0">
              <a:lnSpc>
                <a:spcPct val="110000"/>
              </a:lnSpc>
              <a:spcBef>
                <a:spcPts val="500"/>
              </a:spcBef>
              <a:spcAft>
                <a:spcPts val="500"/>
              </a:spcAft>
              <a:defRPr sz="1800" baseline="0"/>
            </a:lvl1pPr>
            <a:lvl2pPr marL="0" indent="0">
              <a:lnSpc>
                <a:spcPct val="110000"/>
              </a:lnSpc>
              <a:spcAft>
                <a:spcPts val="500"/>
              </a:spcAft>
              <a:defRPr sz="1600" b="1">
                <a:solidFill>
                  <a:schemeClr val="accent3"/>
                </a:solidFill>
              </a:defRPr>
            </a:lvl2pPr>
            <a:lvl3pPr marL="0" indent="0">
              <a:lnSpc>
                <a:spcPct val="110000"/>
              </a:lnSpc>
              <a:spcAft>
                <a:spcPts val="500"/>
              </a:spcAft>
              <a:defRPr sz="1600"/>
            </a:lvl3pPr>
            <a:lvl4pPr marL="252008" indent="-252008">
              <a:lnSpc>
                <a:spcPct val="110000"/>
              </a:lnSpc>
              <a:spcAft>
                <a:spcPts val="500"/>
              </a:spcAft>
              <a:defRPr sz="1600"/>
            </a:lvl4pPr>
            <a:lvl5pPr>
              <a:lnSpc>
                <a:spcPct val="110000"/>
              </a:lnSpc>
              <a:spcAft>
                <a:spcPts val="500"/>
              </a:spcAft>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a:xfrm>
            <a:off x="719668" y="269876"/>
            <a:ext cx="9599084" cy="1079500"/>
          </a:xfrm>
          <a:prstGeom prst="rect">
            <a:avLst/>
          </a:prstGeom>
        </p:spPr>
        <p:txBody>
          <a:bodyPr/>
          <a:lstStyle>
            <a:lvl1pPr>
              <a:defRPr/>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a:xfrm>
            <a:off x="8159751" y="6480176"/>
            <a:ext cx="2400300" cy="374650"/>
          </a:xfrm>
          <a:prstGeom prst="rect">
            <a:avLst/>
          </a:prstGeom>
        </p:spPr>
        <p:txBody>
          <a:bodyPr/>
          <a:lstStyle>
            <a:lvl1pPr>
              <a:defRPr/>
            </a:lvl1pPr>
          </a:lstStyle>
          <a:p>
            <a:pPr>
              <a:defRPr/>
            </a:pPr>
            <a:fld id="{7C818B5A-BD37-440D-8268-494C854E1218}" type="datetime1">
              <a:rPr lang="en-AU" smtClean="0"/>
              <a:t>26/10/2022</a:t>
            </a:fld>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a:xfrm>
            <a:off x="719668" y="6480176"/>
            <a:ext cx="7200900" cy="374650"/>
          </a:xfrm>
          <a:prstGeom prst="rect">
            <a:avLst/>
          </a:prstGeom>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C4E4A086-E4B1-4D6C-8EDC-B82681805DFE}"/>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40794119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9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p:spPr>
        <p:txBody>
          <a:bodyPr vert="horz" lIns="0" tIns="0" rIns="0" bIns="0" rtlCol="0" anchor="ctr" anchorCtr="0">
            <a:normAutofit/>
          </a:bodyPr>
          <a:lstStyle>
            <a:lvl1pPr>
              <a:defRPr lang="en-US" sz="2200" b="1" i="0" baseline="0" dirty="0">
                <a:solidFill>
                  <a:schemeClr val="accent2"/>
                </a:solidFill>
                <a:latin typeface="Arial" charset="0"/>
                <a:ea typeface="Arial" charset="0"/>
                <a:cs typeface="Arial" charset="0"/>
              </a:defRPr>
            </a:lvl1pPr>
          </a:lstStyle>
          <a:p>
            <a:pPr lvl="0" defTabSz="914400" latinLnBrk="0">
              <a:lnSpc>
                <a:spcPct val="90000"/>
              </a:lnSpc>
              <a:buNone/>
            </a:pPr>
            <a:r>
              <a:rPr lang="en-US" dirty="0"/>
              <a:t>CLICK TO EDIT MASTER TITLE STYLE</a:t>
            </a:r>
          </a:p>
        </p:txBody>
      </p:sp>
      <p:sp>
        <p:nvSpPr>
          <p:cNvPr id="3" name="Content Placeholder 2"/>
          <p:cNvSpPr>
            <a:spLocks noGrp="1"/>
          </p:cNvSpPr>
          <p:nvPr>
            <p:ph idx="1"/>
          </p:nvPr>
        </p:nvSpPr>
        <p:spPr>
          <a:xfrm>
            <a:off x="431801"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endParaRPr lang="en-US" dirty="0"/>
          </a:p>
        </p:txBody>
      </p:sp>
      <p:sp>
        <p:nvSpPr>
          <p:cNvPr id="18" name="Content Placeholder 2">
            <a:extLst>
              <a:ext uri="{FF2B5EF4-FFF2-40B4-BE49-F238E27FC236}">
                <a16:creationId xmlns:a16="http://schemas.microsoft.com/office/drawing/2014/main" id="{BEAF9C0D-1A85-489C-B4D5-C1324F1FF813}"/>
              </a:ext>
            </a:extLst>
          </p:cNvPr>
          <p:cNvSpPr>
            <a:spLocks noGrp="1"/>
          </p:cNvSpPr>
          <p:nvPr>
            <p:ph idx="13"/>
          </p:nvPr>
        </p:nvSpPr>
        <p:spPr>
          <a:xfrm>
            <a:off x="6419362"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endParaRPr lang="en-US" dirty="0"/>
          </a:p>
        </p:txBody>
      </p:sp>
    </p:spTree>
    <p:extLst>
      <p:ext uri="{BB962C8B-B14F-4D97-AF65-F5344CB8AC3E}">
        <p14:creationId xmlns:p14="http://schemas.microsoft.com/office/powerpoint/2010/main" val="8476028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04871" y="226800"/>
            <a:ext cx="8606507" cy="1079500"/>
          </a:xfrm>
        </p:spPr>
        <p:txBody>
          <a:bodyPr/>
          <a:lstStyle>
            <a:lvl1pPr algn="l" defTabSz="457200" rtl="0" eaLnBrk="1" fontAlgn="base" hangingPunct="1">
              <a:spcBef>
                <a:spcPct val="0"/>
              </a:spcBef>
              <a:spcAft>
                <a:spcPct val="0"/>
              </a:spcAft>
              <a:defRPr lang="en-US" altLang="en-US" sz="2200" b="1" kern="1200" dirty="0">
                <a:solidFill>
                  <a:schemeClr val="accent2"/>
                </a:solidFill>
                <a:latin typeface="Arial"/>
                <a:ea typeface="ＭＳ Ｐゴシック" charset="0"/>
                <a:cs typeface="Arial"/>
              </a:defRPr>
            </a:lvl1pPr>
          </a:lstStyle>
          <a:p>
            <a:r>
              <a:rPr lang="en-US" dirty="0"/>
              <a:t>CLICK TO EDIT MASTER TITLE STYLE</a:t>
            </a:r>
          </a:p>
        </p:txBody>
      </p:sp>
      <p:sp>
        <p:nvSpPr>
          <p:cNvPr id="3" name="Content Placeholder 2"/>
          <p:cNvSpPr>
            <a:spLocks noGrp="1"/>
          </p:cNvSpPr>
          <p:nvPr>
            <p:ph idx="1"/>
          </p:nvPr>
        </p:nvSpPr>
        <p:spPr>
          <a:xfrm>
            <a:off x="3404871" y="1520824"/>
            <a:ext cx="4082918"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dirty="0"/>
            </a:lvl1pPr>
            <a:lvl2pPr>
              <a:defRPr lang="en-US" dirty="0"/>
            </a:lvl2pPr>
            <a:lvl3pPr>
              <a:defRPr lang="en-US" dirty="0"/>
            </a:lvl3pPr>
            <a:lvl4pPr>
              <a:defRPr lang="en-US" dirty="0"/>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dirty="0"/>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dirty="0"/>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dirty="0"/>
              <a:t>Third level</a:t>
            </a:r>
          </a:p>
          <a:p>
            <a:pPr marL="360000" lvl="3" indent="-180000" defTabSz="914400" latinLnBrk="0">
              <a:lnSpc>
                <a:spcPct val="100000"/>
              </a:lnSpc>
              <a:spcBef>
                <a:spcPts val="500"/>
              </a:spcBef>
              <a:spcAft>
                <a:spcPts val="600"/>
              </a:spcAft>
              <a:buFont typeface=".AppleSystemUIFont" charset="-120"/>
              <a:buChar char="-"/>
            </a:pPr>
            <a:r>
              <a:rPr lang="en-US" dirty="0"/>
              <a:t>Fourth level</a:t>
            </a:r>
          </a:p>
          <a:p>
            <a:pPr marL="540000" lvl="4" indent="-180000" defTabSz="914400" latinLnBrk="0">
              <a:lnSpc>
                <a:spcPct val="100000"/>
              </a:lnSpc>
              <a:spcBef>
                <a:spcPts val="500"/>
              </a:spcBef>
              <a:spcAft>
                <a:spcPts val="600"/>
              </a:spcAft>
              <a:buFont typeface="Courier New" charset="0"/>
              <a:buChar char="o"/>
            </a:pPr>
            <a:r>
              <a:rPr lang="en-US" dirty="0"/>
              <a:t>Fifth level</a:t>
            </a:r>
          </a:p>
        </p:txBody>
      </p:sp>
      <p:pic>
        <p:nvPicPr>
          <p:cNvPr id="9" name="Picture 8">
            <a:extLst>
              <a:ext uri="{FF2B5EF4-FFF2-40B4-BE49-F238E27FC236}">
                <a16:creationId xmlns:a16="http://schemas.microsoft.com/office/drawing/2014/main" id="{932AC363-1B3F-4944-B0EC-B6B4909F545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182" y="0"/>
            <a:ext cx="2971382" cy="6854822"/>
          </a:xfrm>
          <a:prstGeom prst="rect">
            <a:avLst/>
          </a:prstGeom>
        </p:spPr>
      </p:pic>
    </p:spTree>
    <p:extLst>
      <p:ext uri="{BB962C8B-B14F-4D97-AF65-F5344CB8AC3E}">
        <p14:creationId xmlns:p14="http://schemas.microsoft.com/office/powerpoint/2010/main" val="3109230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3_1 Column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9112316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7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normAutofit/>
          </a:bodyPr>
          <a:lstStyle>
            <a:lvl1pPr>
              <a:defRPr lang="en-US" i="0" baseline="0" dirty="0">
                <a:solidFill>
                  <a:schemeClr val="accent2"/>
                </a:solidFill>
                <a:latin typeface="Arial" charset="0"/>
                <a:ea typeface="Arial" charset="0"/>
                <a:cs typeface="Arial" charset="0"/>
              </a:defRPr>
            </a:lvl1pPr>
          </a:lstStyle>
          <a:p>
            <a:pPr lvl="0" defTabSz="914400" latinLnBrk="0">
              <a:lnSpc>
                <a:spcPct val="90000"/>
              </a:lnSpc>
              <a:buNone/>
            </a:pPr>
            <a:r>
              <a:rPr lang="en-US" dirty="0"/>
              <a:t>CLICK TO EDIT MASTER TITLE STYLE</a:t>
            </a:r>
          </a:p>
        </p:txBody>
      </p:sp>
    </p:spTree>
    <p:extLst>
      <p:ext uri="{BB962C8B-B14F-4D97-AF65-F5344CB8AC3E}">
        <p14:creationId xmlns:p14="http://schemas.microsoft.com/office/powerpoint/2010/main" val="4472880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2"/>
            <a:ext cx="10991851" cy="4854797"/>
          </a:xfr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52008" indent="-252008">
              <a:lnSpc>
                <a:spcPct val="110000"/>
              </a:lnSpc>
              <a:defRPr/>
            </a:lvl4pPr>
            <a:lvl5pPr>
              <a:lnSpc>
                <a:spcPct val="11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p:txBody>
          <a:bodyPr/>
          <a:lstStyle>
            <a:lvl1pPr>
              <a:defRPr sz="2800"/>
            </a:lvl1pPr>
          </a:lstStyle>
          <a:p>
            <a:r>
              <a:rPr lang="en-US" dirty="0"/>
              <a:t>Slide title</a:t>
            </a:r>
            <a:endParaRPr lang="en-AU" dirty="0"/>
          </a:p>
        </p:txBody>
      </p:sp>
      <p:sp>
        <p:nvSpPr>
          <p:cNvPr id="6" name="Slide Number Placeholder 5">
            <a:extLst>
              <a:ext uri="{FF2B5EF4-FFF2-40B4-BE49-F238E27FC236}">
                <a16:creationId xmlns:a16="http://schemas.microsoft.com/office/drawing/2014/main" id="{CFC04583-B245-4DFA-9F28-6CD5B083BBE2}"/>
              </a:ext>
            </a:extLst>
          </p:cNvPr>
          <p:cNvSpPr>
            <a:spLocks noGrp="1"/>
          </p:cNvSpPr>
          <p:nvPr>
            <p:ph type="sldNum" sz="quarter" idx="12"/>
          </p:nvPr>
        </p:nvSpPr>
        <p:spPr>
          <a:xfrm>
            <a:off x="10991853" y="6480176"/>
            <a:ext cx="719666" cy="374650"/>
          </a:xfrm>
        </p:spPr>
        <p:txBody>
          <a:bodyPr/>
          <a:lstStyle>
            <a:lvl1pPr>
              <a:defRPr/>
            </a:lvl1pPr>
          </a:lstStyle>
          <a:p>
            <a:pPr defTabSz="487650">
              <a:defRPr/>
            </a:pPr>
            <a:fld id="{301745B7-D6F6-456C-892C-7AD6CCEBFC98}" type="slidenum">
              <a:rPr lang="en-AU" smtClean="0">
                <a:solidFill>
                  <a:prstClr val="black">
                    <a:lumMod val="65000"/>
                    <a:lumOff val="35000"/>
                  </a:prstClr>
                </a:solidFill>
              </a:rPr>
              <a:pPr defTabSz="487650">
                <a:defRPr/>
              </a:pPr>
              <a:t>‹#›</a:t>
            </a:fld>
            <a:endParaRPr lang="en-AU" dirty="0">
              <a:solidFill>
                <a:prstClr val="black">
                  <a:lumMod val="65000"/>
                  <a:lumOff val="35000"/>
                </a:prstClr>
              </a:solidFill>
            </a:endParaRPr>
          </a:p>
        </p:txBody>
      </p:sp>
      <p:sp>
        <p:nvSpPr>
          <p:cNvPr id="9" name="TextBox 8">
            <a:extLst>
              <a:ext uri="{FF2B5EF4-FFF2-40B4-BE49-F238E27FC236}">
                <a16:creationId xmlns:a16="http://schemas.microsoft.com/office/drawing/2014/main" id="{F441BF58-8332-47E3-87B8-27FC470E46F6}"/>
              </a:ext>
            </a:extLst>
          </p:cNvPr>
          <p:cNvSpPr txBox="1"/>
          <p:nvPr userDrawn="1"/>
        </p:nvSpPr>
        <p:spPr>
          <a:xfrm>
            <a:off x="5411755" y="6388070"/>
            <a:ext cx="5939929" cy="400110"/>
          </a:xfrm>
          <a:prstGeom prst="rect">
            <a:avLst/>
          </a:prstGeom>
          <a:noFill/>
        </p:spPr>
        <p:txBody>
          <a:bodyPr wrap="square" rtlCol="0">
            <a:spAutoFit/>
          </a:bodyPr>
          <a:lstStyle/>
          <a:p>
            <a:r>
              <a:rPr lang="en-AU" sz="2000" b="0" i="1" dirty="0">
                <a:solidFill>
                  <a:schemeClr val="accent2"/>
                </a:solidFill>
                <a:latin typeface="VIC" panose="00000500000000000000" pitchFamily="50" charset="0"/>
              </a:rPr>
              <a:t>It’s OK to share, you could make a difference</a:t>
            </a:r>
          </a:p>
        </p:txBody>
      </p:sp>
    </p:spTree>
    <p:extLst>
      <p:ext uri="{BB962C8B-B14F-4D97-AF65-F5344CB8AC3E}">
        <p14:creationId xmlns:p14="http://schemas.microsoft.com/office/powerpoint/2010/main" val="401546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normAutofit/>
          </a:bodyPr>
          <a:lstStyle>
            <a:lvl1pPr>
              <a:defRPr lang="en-US" i="0" baseline="0" dirty="0">
                <a:solidFill>
                  <a:schemeClr val="accent2"/>
                </a:solidFill>
                <a:latin typeface="Arial" charset="0"/>
                <a:ea typeface="Arial" charset="0"/>
                <a:cs typeface="Arial" charset="0"/>
              </a:defRPr>
            </a:lvl1pPr>
          </a:lstStyle>
          <a:p>
            <a:pPr lvl="0" defTabSz="914400" latinLnBrk="0">
              <a:lnSpc>
                <a:spcPct val="90000"/>
              </a:lnSpc>
              <a:buNone/>
            </a:pPr>
            <a:r>
              <a:rPr lang="en-US" dirty="0"/>
              <a:t>CLICK TO EDIT MASTER TITLE STYLE</a:t>
            </a:r>
          </a:p>
        </p:txBody>
      </p:sp>
    </p:spTree>
    <p:extLst>
      <p:ext uri="{BB962C8B-B14F-4D97-AF65-F5344CB8AC3E}">
        <p14:creationId xmlns:p14="http://schemas.microsoft.com/office/powerpoint/2010/main" val="16693050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1_Bod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dirty="0"/>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dirty="0"/>
          </a:p>
        </p:txBody>
      </p:sp>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854343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EC0ADFCD-60BE-49FE-BBCA-8EEBA32A4F76}"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Tree>
    <p:extLst>
      <p:ext uri="{BB962C8B-B14F-4D97-AF65-F5344CB8AC3E}">
        <p14:creationId xmlns:p14="http://schemas.microsoft.com/office/powerpoint/2010/main" val="15578385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7406" y="364629"/>
            <a:ext cx="10517188" cy="1326058"/>
          </a:xfrm>
          <a:prstGeom prst="rect">
            <a:avLst/>
          </a:prstGeom>
        </p:spPr>
        <p:txBody>
          <a:bodyPr/>
          <a:lstStyle/>
          <a:p>
            <a:r>
              <a:rPr lang="en-US"/>
              <a:t>Click to edit Master title style</a:t>
            </a:r>
            <a:endParaRPr lang="en-AU"/>
          </a:p>
        </p:txBody>
      </p:sp>
      <p:sp>
        <p:nvSpPr>
          <p:cNvPr id="8" name="Slide Number Placeholder 5">
            <a:extLst>
              <a:ext uri="{FF2B5EF4-FFF2-40B4-BE49-F238E27FC236}">
                <a16:creationId xmlns:a16="http://schemas.microsoft.com/office/drawing/2014/main" id="{8496118D-5585-4D8E-9604-2D7BA37F8900}"/>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dirty="0"/>
          </a:p>
        </p:txBody>
      </p:sp>
    </p:spTree>
    <p:extLst>
      <p:ext uri="{BB962C8B-B14F-4D97-AF65-F5344CB8AC3E}">
        <p14:creationId xmlns:p14="http://schemas.microsoft.com/office/powerpoint/2010/main" val="20724452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1DA74A78-78EE-4109-8B53-BC4C6DBB7CE2}"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
        <p:nvSpPr>
          <p:cNvPr id="11" name="Slide Number Placeholder 5">
            <a:extLst>
              <a:ext uri="{FF2B5EF4-FFF2-40B4-BE49-F238E27FC236}">
                <a16:creationId xmlns:a16="http://schemas.microsoft.com/office/drawing/2014/main" id="{E6D9E825-9891-4190-9F91-A6678898C1D8}"/>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23808465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1"/>
            <a:ext cx="2743200" cy="365125"/>
          </a:xfrm>
          <a:prstGeom prst="rect">
            <a:avLst/>
          </a:prstGeom>
        </p:spPr>
        <p:txBody>
          <a:bodyPr/>
          <a:lstStyle/>
          <a:p>
            <a:fld id="{494969D8-C1D8-4C37-8041-8D1197BC5406}" type="datetime1">
              <a:rPr lang="en-AU" smtClean="0"/>
              <a:t>26/10/2022</a:t>
            </a:fld>
            <a:endParaRPr lang="en-AU"/>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p>
            <a:endParaRPr lang="en-AU"/>
          </a:p>
        </p:txBody>
      </p:sp>
      <p:sp>
        <p:nvSpPr>
          <p:cNvPr id="10" name="Slide Number Placeholder 5">
            <a:extLst>
              <a:ext uri="{FF2B5EF4-FFF2-40B4-BE49-F238E27FC236}">
                <a16:creationId xmlns:a16="http://schemas.microsoft.com/office/drawing/2014/main" id="{319406E7-9BF0-4213-AAAE-3300F015F95C}"/>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6082858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a:prstGeom prst="rect">
            <a:avLst/>
          </a:prstGeom>
        </p:spPr>
        <p:txBody>
          <a:bodyPr anchor="b"/>
          <a:lstStyle>
            <a:lvl1pPr>
              <a:defRPr sz="4500"/>
            </a:lvl1pPr>
          </a:lstStyle>
          <a:p>
            <a:r>
              <a:rPr lang="en-US"/>
              <a:t>Click to edit Master title style</a:t>
            </a:r>
            <a:endParaRPr lang="en-AU"/>
          </a:p>
        </p:txBody>
      </p:sp>
      <p:sp>
        <p:nvSpPr>
          <p:cNvPr id="3" name="Text Placeholder 2"/>
          <p:cNvSpPr>
            <a:spLocks noGrp="1"/>
          </p:cNvSpPr>
          <p:nvPr>
            <p:ph type="body" idx="1"/>
          </p:nvPr>
        </p:nvSpPr>
        <p:spPr>
          <a:xfrm>
            <a:off x="831850" y="4589464"/>
            <a:ext cx="105156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BC81A076-5209-471E-ADB8-5680C6F33610}"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
        <p:nvSpPr>
          <p:cNvPr id="9" name="Slide Number Placeholder 5">
            <a:extLst>
              <a:ext uri="{FF2B5EF4-FFF2-40B4-BE49-F238E27FC236}">
                <a16:creationId xmlns:a16="http://schemas.microsoft.com/office/drawing/2014/main" id="{B4605A08-0146-44A0-85C0-8CFF2336F1FA}"/>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3192711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D02A6CD4-A5EE-46F9-B6CA-E914A5565653}" type="datetime1">
              <a:rPr lang="en-AU" smtClean="0"/>
              <a:t>26/10/2022</a:t>
            </a:fld>
            <a:endParaRPr lang="en-AU"/>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AU"/>
          </a:p>
        </p:txBody>
      </p:sp>
      <p:sp>
        <p:nvSpPr>
          <p:cNvPr id="12" name="Slide Number Placeholder 5">
            <a:extLst>
              <a:ext uri="{FF2B5EF4-FFF2-40B4-BE49-F238E27FC236}">
                <a16:creationId xmlns:a16="http://schemas.microsoft.com/office/drawing/2014/main" id="{298A1ABA-F1DC-487F-8A0C-8929AB3A7762}"/>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3709032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AU"/>
          </a:p>
        </p:txBody>
      </p:sp>
      <p:sp>
        <p:nvSpPr>
          <p:cNvPr id="3" name="Text Placeholder 2"/>
          <p:cNvSpPr>
            <a:spLocks noGrp="1"/>
          </p:cNvSpPr>
          <p:nvPr>
            <p:ph type="body" idx="1"/>
          </p:nvPr>
        </p:nvSpPr>
        <p:spPr>
          <a:xfrm>
            <a:off x="839789" y="1681164"/>
            <a:ext cx="515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4"/>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a:xfrm>
            <a:off x="838200" y="6356351"/>
            <a:ext cx="2743200" cy="365125"/>
          </a:xfrm>
          <a:prstGeom prst="rect">
            <a:avLst/>
          </a:prstGeom>
        </p:spPr>
        <p:txBody>
          <a:bodyPr/>
          <a:lstStyle/>
          <a:p>
            <a:fld id="{6B347259-3315-4ED0-947B-5D997B301859}" type="datetime1">
              <a:rPr lang="en-AU" smtClean="0"/>
              <a:t>26/10/2022</a:t>
            </a:fld>
            <a:endParaRPr lang="en-AU"/>
          </a:p>
        </p:txBody>
      </p:sp>
      <p:sp>
        <p:nvSpPr>
          <p:cNvPr id="8" name="Footer Placeholder 7"/>
          <p:cNvSpPr>
            <a:spLocks noGrp="1"/>
          </p:cNvSpPr>
          <p:nvPr>
            <p:ph type="ftr" sz="quarter" idx="11"/>
          </p:nvPr>
        </p:nvSpPr>
        <p:spPr>
          <a:xfrm>
            <a:off x="4038600" y="6356351"/>
            <a:ext cx="4114800" cy="365125"/>
          </a:xfrm>
          <a:prstGeom prst="rect">
            <a:avLst/>
          </a:prstGeom>
        </p:spPr>
        <p:txBody>
          <a:bodyPr/>
          <a:lstStyle/>
          <a:p>
            <a:endParaRPr lang="en-AU"/>
          </a:p>
        </p:txBody>
      </p:sp>
      <p:sp>
        <p:nvSpPr>
          <p:cNvPr id="10" name="Slide Number Placeholder 5">
            <a:extLst>
              <a:ext uri="{FF2B5EF4-FFF2-40B4-BE49-F238E27FC236}">
                <a16:creationId xmlns:a16="http://schemas.microsoft.com/office/drawing/2014/main" id="{791B1A4C-B4FA-4A41-996A-BC0239FE6BB5}"/>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6284939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1"/>
            <a:ext cx="2743200" cy="365125"/>
          </a:xfrm>
          <a:prstGeom prst="rect">
            <a:avLst/>
          </a:prstGeom>
        </p:spPr>
        <p:txBody>
          <a:bodyPr/>
          <a:lstStyle/>
          <a:p>
            <a:fld id="{AF37A1F2-5A44-47B8-939E-C7BFD25B2E2D}" type="datetime1">
              <a:rPr lang="en-AU" smtClean="0"/>
              <a:t>26/10/2022</a:t>
            </a:fld>
            <a:endParaRPr lang="en-AU"/>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7F0E68CD-CE44-408D-A808-A96105434C22}"/>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2638434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1"/>
            <a:ext cx="2743200" cy="365125"/>
          </a:xfrm>
          <a:prstGeom prst="rect">
            <a:avLst/>
          </a:prstGeom>
        </p:spPr>
        <p:txBody>
          <a:bodyPr/>
          <a:lstStyle/>
          <a:p>
            <a:fld id="{CA55AFD3-FE99-4E77-9716-0E473BE9D434}" type="datetime1">
              <a:rPr lang="en-AU" smtClean="0"/>
              <a:t>26/10/2022</a:t>
            </a:fld>
            <a:endParaRPr lang="en-AU"/>
          </a:p>
        </p:txBody>
      </p:sp>
      <p:sp>
        <p:nvSpPr>
          <p:cNvPr id="3" name="Footer Placeholder 2"/>
          <p:cNvSpPr>
            <a:spLocks noGrp="1"/>
          </p:cNvSpPr>
          <p:nvPr>
            <p:ph type="ftr" sz="quarter" idx="11"/>
          </p:nvPr>
        </p:nvSpPr>
        <p:spPr>
          <a:xfrm>
            <a:off x="4038600" y="6356351"/>
            <a:ext cx="4114800" cy="365125"/>
          </a:xfrm>
          <a:prstGeom prst="rect">
            <a:avLst/>
          </a:prstGeom>
        </p:spPr>
        <p:txBody>
          <a:bodyPr/>
          <a:lstStyle/>
          <a:p>
            <a:endParaRPr lang="en-AU"/>
          </a:p>
        </p:txBody>
      </p:sp>
      <p:sp>
        <p:nvSpPr>
          <p:cNvPr id="5" name="Slide Number Placeholder 5">
            <a:extLst>
              <a:ext uri="{FF2B5EF4-FFF2-40B4-BE49-F238E27FC236}">
                <a16:creationId xmlns:a16="http://schemas.microsoft.com/office/drawing/2014/main" id="{038123DF-0DF1-4FFC-9E4C-1E82C28BC5C7}"/>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731937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1" y="1465343"/>
            <a:ext cx="10991851" cy="4854797"/>
          </a:xfr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52008" indent="-252008">
              <a:lnSpc>
                <a:spcPct val="110000"/>
              </a:lnSpc>
              <a:defRPr/>
            </a:lvl4pPr>
            <a:lvl5pPr>
              <a:lnSpc>
                <a:spcPct val="11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p:txBody>
          <a:bodyPr/>
          <a:lstStyle>
            <a:lvl1pPr>
              <a:defRPr sz="2800"/>
            </a:lvl1pPr>
          </a:lstStyle>
          <a:p>
            <a:r>
              <a:rPr lang="en-US" dirty="0"/>
              <a:t>Slide title</a:t>
            </a:r>
            <a:endParaRPr lang="en-AU" dirty="0"/>
          </a:p>
        </p:txBody>
      </p:sp>
      <p:sp>
        <p:nvSpPr>
          <p:cNvPr id="6" name="Slide Number Placeholder 5">
            <a:extLst>
              <a:ext uri="{FF2B5EF4-FFF2-40B4-BE49-F238E27FC236}">
                <a16:creationId xmlns:a16="http://schemas.microsoft.com/office/drawing/2014/main" id="{CFC04583-B245-4DFA-9F28-6CD5B083BBE2}"/>
              </a:ext>
            </a:extLst>
          </p:cNvPr>
          <p:cNvSpPr>
            <a:spLocks noGrp="1"/>
          </p:cNvSpPr>
          <p:nvPr>
            <p:ph type="sldNum" sz="quarter" idx="12"/>
          </p:nvPr>
        </p:nvSpPr>
        <p:spPr>
          <a:xfrm>
            <a:off x="10991853" y="6480176"/>
            <a:ext cx="719666" cy="374650"/>
          </a:xfrm>
        </p:spPr>
        <p:txBody>
          <a:bodyPr/>
          <a:lstStyle>
            <a:lvl1pPr>
              <a:defRPr/>
            </a:lvl1pPr>
          </a:lstStyle>
          <a:p>
            <a:pPr defTabSz="487650">
              <a:defRPr/>
            </a:pPr>
            <a:fld id="{301745B7-D6F6-456C-892C-7AD6CCEBFC98}" type="slidenum">
              <a:rPr lang="en-AU" smtClean="0">
                <a:solidFill>
                  <a:prstClr val="black">
                    <a:lumMod val="65000"/>
                    <a:lumOff val="35000"/>
                  </a:prstClr>
                </a:solidFill>
              </a:rPr>
              <a:pPr defTabSz="487650">
                <a:defRPr/>
              </a:pPr>
              <a:t>‹#›</a:t>
            </a:fld>
            <a:endParaRPr lang="en-AU" dirty="0">
              <a:solidFill>
                <a:prstClr val="black">
                  <a:lumMod val="65000"/>
                  <a:lumOff val="35000"/>
                </a:prstClr>
              </a:solidFill>
            </a:endParaRPr>
          </a:p>
        </p:txBody>
      </p:sp>
    </p:spTree>
    <p:extLst>
      <p:ext uri="{BB962C8B-B14F-4D97-AF65-F5344CB8AC3E}">
        <p14:creationId xmlns:p14="http://schemas.microsoft.com/office/powerpoint/2010/main" val="36272095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a:prstGeom prst="rect">
            <a:avLst/>
          </a:prstGeom>
        </p:spPr>
        <p:txBody>
          <a:bodyPr anchor="b"/>
          <a:lstStyle>
            <a:lvl1pPr>
              <a:defRPr sz="2400"/>
            </a:lvl1pPr>
          </a:lstStyle>
          <a:p>
            <a:r>
              <a:rPr lang="en-US"/>
              <a:t>Click to edit Master title style</a:t>
            </a:r>
            <a:endParaRPr lang="en-AU"/>
          </a:p>
        </p:txBody>
      </p:sp>
      <p:sp>
        <p:nvSpPr>
          <p:cNvPr id="3" name="Content Placeholder 2"/>
          <p:cNvSpPr>
            <a:spLocks noGrp="1"/>
          </p:cNvSpPr>
          <p:nvPr>
            <p:ph idx="1"/>
          </p:nvPr>
        </p:nvSpPr>
        <p:spPr>
          <a:xfrm>
            <a:off x="5183188" y="987426"/>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9" y="2057400"/>
            <a:ext cx="393223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0F728221-CA80-45EC-9FF7-E6CE71D6CE8E}" type="datetime1">
              <a:rPr lang="en-AU" smtClean="0"/>
              <a:t>26/10/2022</a:t>
            </a:fld>
            <a:endParaRPr lang="en-AU"/>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AU"/>
          </a:p>
        </p:txBody>
      </p:sp>
      <p:sp>
        <p:nvSpPr>
          <p:cNvPr id="8" name="Slide Number Placeholder 5">
            <a:extLst>
              <a:ext uri="{FF2B5EF4-FFF2-40B4-BE49-F238E27FC236}">
                <a16:creationId xmlns:a16="http://schemas.microsoft.com/office/drawing/2014/main" id="{812E4C8A-DC3A-4556-89ED-44B4AAA66159}"/>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42157418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a:prstGeom prst="rect">
            <a:avLst/>
          </a:prstGeom>
        </p:spPr>
        <p:txBody>
          <a:bodyPr anchor="b"/>
          <a:lstStyle>
            <a:lvl1pPr>
              <a:defRPr sz="2400"/>
            </a:lvl1pPr>
          </a:lstStyle>
          <a:p>
            <a:r>
              <a:rPr lang="en-US"/>
              <a:t>Click to edit Master title style</a:t>
            </a:r>
            <a:endParaRPr lang="en-AU"/>
          </a:p>
        </p:txBody>
      </p:sp>
      <p:sp>
        <p:nvSpPr>
          <p:cNvPr id="3" name="Picture Placeholder 2"/>
          <p:cNvSpPr>
            <a:spLocks noGrp="1"/>
          </p:cNvSpPr>
          <p:nvPr>
            <p:ph type="pic" idx="1"/>
          </p:nvPr>
        </p:nvSpPr>
        <p:spPr>
          <a:xfrm>
            <a:off x="5183188" y="987426"/>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p:cNvSpPr>
            <a:spLocks noGrp="1"/>
          </p:cNvSpPr>
          <p:nvPr>
            <p:ph type="body" sz="half" idx="2"/>
          </p:nvPr>
        </p:nvSpPr>
        <p:spPr>
          <a:xfrm>
            <a:off x="839789" y="2057400"/>
            <a:ext cx="393223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4F9A5A66-5B40-49AA-BBE3-814664F6D042}" type="datetime1">
              <a:rPr lang="en-AU" smtClean="0"/>
              <a:t>26/10/2022</a:t>
            </a:fld>
            <a:endParaRPr lang="en-AU"/>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AU"/>
          </a:p>
        </p:txBody>
      </p:sp>
      <p:sp>
        <p:nvSpPr>
          <p:cNvPr id="8" name="Slide Number Placeholder 5">
            <a:extLst>
              <a:ext uri="{FF2B5EF4-FFF2-40B4-BE49-F238E27FC236}">
                <a16:creationId xmlns:a16="http://schemas.microsoft.com/office/drawing/2014/main" id="{999D550A-25D1-44A4-BBCB-678816A6AA30}"/>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8193560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74007E27-89FB-46C2-BA8D-61953AAF2560}" type="datetime1">
              <a:rPr lang="en-AU" smtClean="0"/>
              <a:t>26/10/2022</a:t>
            </a:fld>
            <a:endParaRPr lang="en-AU"/>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AU"/>
          </a:p>
        </p:txBody>
      </p:sp>
      <p:sp>
        <p:nvSpPr>
          <p:cNvPr id="6" name="Slide Number Placeholder 5">
            <a:extLst>
              <a:ext uri="{FF2B5EF4-FFF2-40B4-BE49-F238E27FC236}">
                <a16:creationId xmlns:a16="http://schemas.microsoft.com/office/drawing/2014/main" id="{B3F5A348-9994-429F-AEA1-4FF06D51AD43}"/>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13433713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1"/>
            <a:ext cx="10991851" cy="4854797"/>
          </a:xfrm>
          <a:prstGeom prst="rect">
            <a:avLst/>
          </a:prstGeo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52008" indent="-252008">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a:xfrm>
            <a:off x="719668" y="269876"/>
            <a:ext cx="9599084" cy="1079500"/>
          </a:xfrm>
          <a:prstGeom prst="rect">
            <a:avLst/>
          </a:prstGeom>
        </p:spPr>
        <p:txBody>
          <a:bodyPr/>
          <a:lstStyle>
            <a:lvl1pPr>
              <a:defRPr/>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a:xfrm>
            <a:off x="8159751" y="6480176"/>
            <a:ext cx="2400300" cy="374650"/>
          </a:xfrm>
          <a:prstGeom prst="rect">
            <a:avLst/>
          </a:prstGeom>
        </p:spPr>
        <p:txBody>
          <a:bodyPr/>
          <a:lstStyle>
            <a:lvl1pPr>
              <a:defRPr/>
            </a:lvl1pPr>
          </a:lstStyle>
          <a:p>
            <a:pPr>
              <a:defRPr/>
            </a:pPr>
            <a:fld id="{FCDFD741-38CE-4878-BA1A-9F8DEB8BFEF4}" type="datetime1">
              <a:rPr lang="en-AU" smtClean="0"/>
              <a:t>26/10/2022</a:t>
            </a:fld>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a:xfrm>
            <a:off x="719668" y="6480176"/>
            <a:ext cx="7200900" cy="374650"/>
          </a:xfrm>
          <a:prstGeom prst="rect">
            <a:avLst/>
          </a:prstGeom>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B71FDA62-371C-48A8-8EC2-445AF7BA0E7E}"/>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12878493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ody smaller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1"/>
            <a:ext cx="10991851" cy="4854797"/>
          </a:xfrm>
          <a:prstGeom prst="rect">
            <a:avLst/>
          </a:prstGeom>
        </p:spPr>
        <p:txBody>
          <a:bodyPr/>
          <a:lstStyle>
            <a:lvl1pPr marL="0" indent="0">
              <a:lnSpc>
                <a:spcPct val="110000"/>
              </a:lnSpc>
              <a:spcBef>
                <a:spcPts val="500"/>
              </a:spcBef>
              <a:spcAft>
                <a:spcPts val="500"/>
              </a:spcAft>
              <a:defRPr sz="1800" baseline="0"/>
            </a:lvl1pPr>
            <a:lvl2pPr marL="0" indent="0">
              <a:lnSpc>
                <a:spcPct val="110000"/>
              </a:lnSpc>
              <a:spcAft>
                <a:spcPts val="500"/>
              </a:spcAft>
              <a:defRPr sz="1600" b="1">
                <a:solidFill>
                  <a:schemeClr val="accent3"/>
                </a:solidFill>
              </a:defRPr>
            </a:lvl2pPr>
            <a:lvl3pPr marL="0" indent="0">
              <a:lnSpc>
                <a:spcPct val="110000"/>
              </a:lnSpc>
              <a:spcAft>
                <a:spcPts val="500"/>
              </a:spcAft>
              <a:defRPr sz="1600"/>
            </a:lvl3pPr>
            <a:lvl4pPr marL="252008" indent="-252008">
              <a:lnSpc>
                <a:spcPct val="110000"/>
              </a:lnSpc>
              <a:spcAft>
                <a:spcPts val="500"/>
              </a:spcAft>
              <a:defRPr sz="1600"/>
            </a:lvl4pPr>
            <a:lvl5pPr>
              <a:lnSpc>
                <a:spcPct val="110000"/>
              </a:lnSpc>
              <a:spcAft>
                <a:spcPts val="500"/>
              </a:spcAft>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a:xfrm>
            <a:off x="719668" y="269876"/>
            <a:ext cx="9599084" cy="1079500"/>
          </a:xfrm>
          <a:prstGeom prst="rect">
            <a:avLst/>
          </a:prstGeom>
        </p:spPr>
        <p:txBody>
          <a:bodyPr/>
          <a:lstStyle>
            <a:lvl1pPr>
              <a:defRPr/>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a:xfrm>
            <a:off x="8159751" y="6480176"/>
            <a:ext cx="2400300" cy="374650"/>
          </a:xfrm>
          <a:prstGeom prst="rect">
            <a:avLst/>
          </a:prstGeom>
        </p:spPr>
        <p:txBody>
          <a:bodyPr/>
          <a:lstStyle>
            <a:lvl1pPr>
              <a:defRPr/>
            </a:lvl1pPr>
          </a:lstStyle>
          <a:p>
            <a:pPr>
              <a:defRPr/>
            </a:pPr>
            <a:fld id="{7C818B5A-BD37-440D-8268-494C854E1218}" type="datetime1">
              <a:rPr lang="en-AU" smtClean="0"/>
              <a:t>26/10/2022</a:t>
            </a:fld>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a:xfrm>
            <a:off x="719668" y="6480176"/>
            <a:ext cx="7200900" cy="374650"/>
          </a:xfrm>
          <a:prstGeom prst="rect">
            <a:avLst/>
          </a:prstGeom>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C4E4A086-E4B1-4D6C-8EDC-B82681805DFE}"/>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28991847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ody">
    <p:spTree>
      <p:nvGrpSpPr>
        <p:cNvPr id="1" name=""/>
        <p:cNvGrpSpPr/>
        <p:nvPr/>
      </p:nvGrpSpPr>
      <p:grpSpPr>
        <a:xfrm>
          <a:off x="0" y="0"/>
          <a:ext cx="0" cy="0"/>
          <a:chOff x="0" y="0"/>
          <a:chExt cx="0" cy="0"/>
        </a:xfrm>
      </p:grpSpPr>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pic>
        <p:nvPicPr>
          <p:cNvPr id="71" name="Picture 70" descr="Icon&#10;&#10;Description automatically generated">
            <a:extLst>
              <a:ext uri="{FF2B5EF4-FFF2-40B4-BE49-F238E27FC236}">
                <a16:creationId xmlns:a16="http://schemas.microsoft.com/office/drawing/2014/main" id="{7DB6620C-4872-4FBC-B979-F858DEABCF25}"/>
              </a:ext>
            </a:extLst>
          </p:cNvPr>
          <p:cNvPicPr>
            <a:picLocks noChangeAspect="1"/>
          </p:cNvPicPr>
          <p:nvPr userDrawn="1"/>
        </p:nvPicPr>
        <p:blipFill>
          <a:blip r:embed="rId2"/>
          <a:stretch>
            <a:fillRect/>
          </a:stretch>
        </p:blipFill>
        <p:spPr>
          <a:xfrm>
            <a:off x="9834544" y="6212486"/>
            <a:ext cx="530000" cy="360000"/>
          </a:xfrm>
          <a:prstGeom prst="rect">
            <a:avLst/>
          </a:prstGeom>
        </p:spPr>
      </p:pic>
      <p:pic>
        <p:nvPicPr>
          <p:cNvPr id="72" name="Picture 71" descr="A blue and green flag&#10;&#10;Description automatically generated with medium confidence">
            <a:extLst>
              <a:ext uri="{FF2B5EF4-FFF2-40B4-BE49-F238E27FC236}">
                <a16:creationId xmlns:a16="http://schemas.microsoft.com/office/drawing/2014/main" id="{BB2FABF3-EA52-470E-868C-1DD4BC21172B}"/>
              </a:ext>
            </a:extLst>
          </p:cNvPr>
          <p:cNvPicPr>
            <a:picLocks noChangeAspect="1"/>
          </p:cNvPicPr>
          <p:nvPr userDrawn="1"/>
        </p:nvPicPr>
        <p:blipFill>
          <a:blip r:embed="rId3"/>
          <a:stretch>
            <a:fillRect/>
          </a:stretch>
        </p:blipFill>
        <p:spPr>
          <a:xfrm>
            <a:off x="10500701" y="6212486"/>
            <a:ext cx="530000" cy="360000"/>
          </a:xfrm>
          <a:prstGeom prst="rect">
            <a:avLst/>
          </a:prstGeom>
        </p:spPr>
      </p:pic>
      <p:sp>
        <p:nvSpPr>
          <p:cNvPr id="73" name="TextBox 72">
            <a:extLst>
              <a:ext uri="{FF2B5EF4-FFF2-40B4-BE49-F238E27FC236}">
                <a16:creationId xmlns:a16="http://schemas.microsoft.com/office/drawing/2014/main" id="{EBD9669D-4319-443D-A2B6-AF76C4F59863}"/>
              </a:ext>
            </a:extLst>
          </p:cNvPr>
          <p:cNvSpPr txBox="1"/>
          <p:nvPr userDrawn="1"/>
        </p:nvSpPr>
        <p:spPr>
          <a:xfrm>
            <a:off x="3238028" y="6240368"/>
            <a:ext cx="6577822" cy="369332"/>
          </a:xfrm>
          <a:prstGeom prst="rect">
            <a:avLst/>
          </a:prstGeom>
          <a:noFill/>
        </p:spPr>
        <p:txBody>
          <a:bodyPr wrap="square" rtlCol="0">
            <a:spAutoFit/>
          </a:bodyPr>
          <a:lstStyle/>
          <a:p>
            <a:pPr algn="l"/>
            <a:r>
              <a:rPr lang="en-AU" sz="900" b="1" dirty="0">
                <a:solidFill>
                  <a:srgbClr val="191919"/>
                </a:solidFill>
              </a:rPr>
              <a:t>The Victorian Government acknowledges Aboriginal Traditional Owners of Country throughout Victoria and pays respect to their cultures and Elders past, present and emerging.</a:t>
            </a:r>
          </a:p>
        </p:txBody>
      </p:sp>
      <p:grpSp>
        <p:nvGrpSpPr>
          <p:cNvPr id="74" name="Graphic 4">
            <a:extLst>
              <a:ext uri="{FF2B5EF4-FFF2-40B4-BE49-F238E27FC236}">
                <a16:creationId xmlns:a16="http://schemas.microsoft.com/office/drawing/2014/main" id="{FC6D7FCF-244B-4343-9418-AF27EEF7D7F9}"/>
              </a:ext>
            </a:extLst>
          </p:cNvPr>
          <p:cNvGrpSpPr/>
          <p:nvPr userDrawn="1"/>
        </p:nvGrpSpPr>
        <p:grpSpPr>
          <a:xfrm>
            <a:off x="551936" y="6183794"/>
            <a:ext cx="1892018" cy="520831"/>
            <a:chOff x="7300328" y="285735"/>
            <a:chExt cx="2201448" cy="606010"/>
          </a:xfrm>
        </p:grpSpPr>
        <p:grpSp>
          <p:nvGrpSpPr>
            <p:cNvPr id="75" name="Graphic 4">
              <a:extLst>
                <a:ext uri="{FF2B5EF4-FFF2-40B4-BE49-F238E27FC236}">
                  <a16:creationId xmlns:a16="http://schemas.microsoft.com/office/drawing/2014/main" id="{E8B98CD4-D250-4E4E-A61C-CABEA7123A21}"/>
                </a:ext>
              </a:extLst>
            </p:cNvPr>
            <p:cNvGrpSpPr/>
            <p:nvPr/>
          </p:nvGrpSpPr>
          <p:grpSpPr>
            <a:xfrm>
              <a:off x="7300328" y="285735"/>
              <a:ext cx="796697" cy="606010"/>
              <a:chOff x="7300328" y="285735"/>
              <a:chExt cx="796697" cy="606010"/>
            </a:xfrm>
          </p:grpSpPr>
          <p:sp>
            <p:nvSpPr>
              <p:cNvPr id="106" name="Freeform: Shape 105">
                <a:extLst>
                  <a:ext uri="{FF2B5EF4-FFF2-40B4-BE49-F238E27FC236}">
                    <a16:creationId xmlns:a16="http://schemas.microsoft.com/office/drawing/2014/main" id="{4740B365-B554-4333-A5C6-FA63A98A3B66}"/>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107" name="Freeform: Shape 106">
                <a:extLst>
                  <a:ext uri="{FF2B5EF4-FFF2-40B4-BE49-F238E27FC236}">
                    <a16:creationId xmlns:a16="http://schemas.microsoft.com/office/drawing/2014/main" id="{BC603E33-C6A5-4221-A048-74C45F9D07CC}"/>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108" name="Freeform: Shape 107">
                <a:extLst>
                  <a:ext uri="{FF2B5EF4-FFF2-40B4-BE49-F238E27FC236}">
                    <a16:creationId xmlns:a16="http://schemas.microsoft.com/office/drawing/2014/main" id="{B1DCFF90-3542-4D4A-A4DA-4731483FC5CD}"/>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109" name="Freeform: Shape 108">
                <a:extLst>
                  <a:ext uri="{FF2B5EF4-FFF2-40B4-BE49-F238E27FC236}">
                    <a16:creationId xmlns:a16="http://schemas.microsoft.com/office/drawing/2014/main" id="{A5D1C964-E3E0-4C06-908F-748DA4F803CC}"/>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110" name="Freeform: Shape 109">
                <a:extLst>
                  <a:ext uri="{FF2B5EF4-FFF2-40B4-BE49-F238E27FC236}">
                    <a16:creationId xmlns:a16="http://schemas.microsoft.com/office/drawing/2014/main" id="{D17012F4-04B7-491F-8C09-43669FA7878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111" name="Freeform: Shape 110">
                <a:extLst>
                  <a:ext uri="{FF2B5EF4-FFF2-40B4-BE49-F238E27FC236}">
                    <a16:creationId xmlns:a16="http://schemas.microsoft.com/office/drawing/2014/main" id="{6DDBF2AA-087B-4238-8FBF-A0B68AC468AB}"/>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112" name="Freeform: Shape 111">
                <a:extLst>
                  <a:ext uri="{FF2B5EF4-FFF2-40B4-BE49-F238E27FC236}">
                    <a16:creationId xmlns:a16="http://schemas.microsoft.com/office/drawing/2014/main" id="{CE18DF0C-4F19-4A08-97F0-BFD5A86CBB5A}"/>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113" name="Freeform: Shape 112">
                <a:extLst>
                  <a:ext uri="{FF2B5EF4-FFF2-40B4-BE49-F238E27FC236}">
                    <a16:creationId xmlns:a16="http://schemas.microsoft.com/office/drawing/2014/main" id="{35B9E119-F2DA-4072-900F-55175102BFF6}"/>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114" name="Freeform: Shape 113">
                <a:extLst>
                  <a:ext uri="{FF2B5EF4-FFF2-40B4-BE49-F238E27FC236}">
                    <a16:creationId xmlns:a16="http://schemas.microsoft.com/office/drawing/2014/main" id="{161CA701-CF24-4AEA-B41D-5009CE00FCEE}"/>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115" name="Freeform: Shape 114">
                <a:extLst>
                  <a:ext uri="{FF2B5EF4-FFF2-40B4-BE49-F238E27FC236}">
                    <a16:creationId xmlns:a16="http://schemas.microsoft.com/office/drawing/2014/main" id="{89BF1510-82F4-4215-88B0-EB8A09663CD8}"/>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116" name="Freeform: Shape 115">
                <a:extLst>
                  <a:ext uri="{FF2B5EF4-FFF2-40B4-BE49-F238E27FC236}">
                    <a16:creationId xmlns:a16="http://schemas.microsoft.com/office/drawing/2014/main" id="{3763D0E4-2A26-4ADE-A84C-086BAB642E54}"/>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76" name="Graphic 4">
              <a:extLst>
                <a:ext uri="{FF2B5EF4-FFF2-40B4-BE49-F238E27FC236}">
                  <a16:creationId xmlns:a16="http://schemas.microsoft.com/office/drawing/2014/main" id="{31C64ADC-564F-4290-8E93-7DB736661900}"/>
                </a:ext>
              </a:extLst>
            </p:cNvPr>
            <p:cNvGrpSpPr/>
            <p:nvPr/>
          </p:nvGrpSpPr>
          <p:grpSpPr>
            <a:xfrm>
              <a:off x="8107747" y="378653"/>
              <a:ext cx="1394029" cy="420174"/>
              <a:chOff x="8107747" y="378653"/>
              <a:chExt cx="1394029" cy="420174"/>
            </a:xfrm>
            <a:solidFill>
              <a:srgbClr val="000000"/>
            </a:solidFill>
          </p:grpSpPr>
          <p:sp>
            <p:nvSpPr>
              <p:cNvPr id="77" name="Freeform: Shape 76">
                <a:extLst>
                  <a:ext uri="{FF2B5EF4-FFF2-40B4-BE49-F238E27FC236}">
                    <a16:creationId xmlns:a16="http://schemas.microsoft.com/office/drawing/2014/main" id="{FB71FB67-429A-44F6-8AE4-42EE8ACC54EA}"/>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78" name="Freeform: Shape 77">
                <a:extLst>
                  <a:ext uri="{FF2B5EF4-FFF2-40B4-BE49-F238E27FC236}">
                    <a16:creationId xmlns:a16="http://schemas.microsoft.com/office/drawing/2014/main" id="{8C9840AF-40DB-4BEA-A510-F8F92FE5724E}"/>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79" name="Freeform: Shape 78">
                <a:extLst>
                  <a:ext uri="{FF2B5EF4-FFF2-40B4-BE49-F238E27FC236}">
                    <a16:creationId xmlns:a16="http://schemas.microsoft.com/office/drawing/2014/main" id="{36A1E64B-65C3-4C6E-B614-53C08CC9495A}"/>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0" name="Freeform: Shape 79">
                <a:extLst>
                  <a:ext uri="{FF2B5EF4-FFF2-40B4-BE49-F238E27FC236}">
                    <a16:creationId xmlns:a16="http://schemas.microsoft.com/office/drawing/2014/main" id="{CEBA968C-70EE-432F-ABEF-0E91AC04075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81" name="Freeform: Shape 80">
                <a:extLst>
                  <a:ext uri="{FF2B5EF4-FFF2-40B4-BE49-F238E27FC236}">
                    <a16:creationId xmlns:a16="http://schemas.microsoft.com/office/drawing/2014/main" id="{FD904ECE-55A9-4F3F-9E47-0D79A4E7B28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82" name="Freeform: Shape 81">
                <a:extLst>
                  <a:ext uri="{FF2B5EF4-FFF2-40B4-BE49-F238E27FC236}">
                    <a16:creationId xmlns:a16="http://schemas.microsoft.com/office/drawing/2014/main" id="{F4B5AD4C-1779-4AFA-AA1C-4CEC75F20B80}"/>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3" name="Freeform: Shape 82">
                <a:extLst>
                  <a:ext uri="{FF2B5EF4-FFF2-40B4-BE49-F238E27FC236}">
                    <a16:creationId xmlns:a16="http://schemas.microsoft.com/office/drawing/2014/main" id="{A1D0F01A-42BA-43AD-85B6-9CD87DE64BD9}"/>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84" name="Freeform: Shape 83">
                <a:extLst>
                  <a:ext uri="{FF2B5EF4-FFF2-40B4-BE49-F238E27FC236}">
                    <a16:creationId xmlns:a16="http://schemas.microsoft.com/office/drawing/2014/main" id="{85FE25D6-2A01-4482-AB82-A239AAE8928F}"/>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85" name="Freeform: Shape 84">
                <a:extLst>
                  <a:ext uri="{FF2B5EF4-FFF2-40B4-BE49-F238E27FC236}">
                    <a16:creationId xmlns:a16="http://schemas.microsoft.com/office/drawing/2014/main" id="{397D4276-52B7-42A3-A0FA-A71EC452C6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86" name="Freeform: Shape 85">
                <a:extLst>
                  <a:ext uri="{FF2B5EF4-FFF2-40B4-BE49-F238E27FC236}">
                    <a16:creationId xmlns:a16="http://schemas.microsoft.com/office/drawing/2014/main" id="{80292109-B27C-4AD5-97B4-4C868355429E}"/>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87" name="Freeform: Shape 86">
                <a:extLst>
                  <a:ext uri="{FF2B5EF4-FFF2-40B4-BE49-F238E27FC236}">
                    <a16:creationId xmlns:a16="http://schemas.microsoft.com/office/drawing/2014/main" id="{B89A972C-B628-402C-8050-E56708B0891F}"/>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88" name="Freeform: Shape 87">
                <a:extLst>
                  <a:ext uri="{FF2B5EF4-FFF2-40B4-BE49-F238E27FC236}">
                    <a16:creationId xmlns:a16="http://schemas.microsoft.com/office/drawing/2014/main" id="{1506A625-2AB0-4AC4-9D67-1A06F7D3353C}"/>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A4DFC41C-AD45-4407-8EDA-F35CA6F0B529}"/>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0A06EBA0-D5B7-4D72-AF45-CE0557F88D0B}"/>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1" name="Freeform: Shape 90">
                <a:extLst>
                  <a:ext uri="{FF2B5EF4-FFF2-40B4-BE49-F238E27FC236}">
                    <a16:creationId xmlns:a16="http://schemas.microsoft.com/office/drawing/2014/main" id="{B95567B2-29BE-43FC-BB42-0276B41C8CA2}"/>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92" name="Freeform: Shape 91">
                <a:extLst>
                  <a:ext uri="{FF2B5EF4-FFF2-40B4-BE49-F238E27FC236}">
                    <a16:creationId xmlns:a16="http://schemas.microsoft.com/office/drawing/2014/main" id="{3A385AFA-B1DE-472F-908B-C59D9217EE0A}"/>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3" name="Freeform: Shape 92">
                <a:extLst>
                  <a:ext uri="{FF2B5EF4-FFF2-40B4-BE49-F238E27FC236}">
                    <a16:creationId xmlns:a16="http://schemas.microsoft.com/office/drawing/2014/main" id="{6A990434-64FC-40BA-90C8-4A12CA132AF2}"/>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94" name="Freeform: Shape 93">
                <a:extLst>
                  <a:ext uri="{FF2B5EF4-FFF2-40B4-BE49-F238E27FC236}">
                    <a16:creationId xmlns:a16="http://schemas.microsoft.com/office/drawing/2014/main" id="{3FF7DF0C-0583-432B-89BE-58DB17F238CC}"/>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95" name="Freeform: Shape 94">
                <a:extLst>
                  <a:ext uri="{FF2B5EF4-FFF2-40B4-BE49-F238E27FC236}">
                    <a16:creationId xmlns:a16="http://schemas.microsoft.com/office/drawing/2014/main" id="{52CFCB87-16A7-40B9-90BD-43402647F016}"/>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DFD2A52B-3EA6-4C01-8CC8-41C4F27DCB45}"/>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72715322-2390-44BB-94C6-8A3182B4A0E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8" name="Freeform: Shape 97">
                <a:extLst>
                  <a:ext uri="{FF2B5EF4-FFF2-40B4-BE49-F238E27FC236}">
                    <a16:creationId xmlns:a16="http://schemas.microsoft.com/office/drawing/2014/main" id="{0A9695D1-A7BB-4B82-9646-64A52B5B61C9}"/>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9" name="Freeform: Shape 98">
                <a:extLst>
                  <a:ext uri="{FF2B5EF4-FFF2-40B4-BE49-F238E27FC236}">
                    <a16:creationId xmlns:a16="http://schemas.microsoft.com/office/drawing/2014/main" id="{D4929C87-054F-4B0F-A43A-02BB09C7C0F1}"/>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100" name="Freeform: Shape 99">
                <a:extLst>
                  <a:ext uri="{FF2B5EF4-FFF2-40B4-BE49-F238E27FC236}">
                    <a16:creationId xmlns:a16="http://schemas.microsoft.com/office/drawing/2014/main" id="{A33F53F3-49A3-4009-881A-2A87D26A1FF7}"/>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101" name="Freeform: Shape 100">
                <a:extLst>
                  <a:ext uri="{FF2B5EF4-FFF2-40B4-BE49-F238E27FC236}">
                    <a16:creationId xmlns:a16="http://schemas.microsoft.com/office/drawing/2014/main" id="{88C0755E-6C24-405D-82E0-49F3DEA11CAF}"/>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102" name="Freeform: Shape 101">
                <a:extLst>
                  <a:ext uri="{FF2B5EF4-FFF2-40B4-BE49-F238E27FC236}">
                    <a16:creationId xmlns:a16="http://schemas.microsoft.com/office/drawing/2014/main" id="{83ACB302-213B-407B-B666-26E5548D164F}"/>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103" name="Freeform: Shape 102">
                <a:extLst>
                  <a:ext uri="{FF2B5EF4-FFF2-40B4-BE49-F238E27FC236}">
                    <a16:creationId xmlns:a16="http://schemas.microsoft.com/office/drawing/2014/main" id="{7F94A5A9-57CB-4B96-B80F-F340FE718D3B}"/>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104" name="Freeform: Shape 103">
                <a:extLst>
                  <a:ext uri="{FF2B5EF4-FFF2-40B4-BE49-F238E27FC236}">
                    <a16:creationId xmlns:a16="http://schemas.microsoft.com/office/drawing/2014/main" id="{1EEEA939-FAA7-47A9-9579-4E698DC76F4D}"/>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105" name="Freeform: Shape 104">
                <a:extLst>
                  <a:ext uri="{FF2B5EF4-FFF2-40B4-BE49-F238E27FC236}">
                    <a16:creationId xmlns:a16="http://schemas.microsoft.com/office/drawing/2014/main" id="{74AFF715-3747-4B4D-836E-24B8DA2AFADB}"/>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spTree>
    <p:extLst>
      <p:ext uri="{BB962C8B-B14F-4D97-AF65-F5344CB8AC3E}">
        <p14:creationId xmlns:p14="http://schemas.microsoft.com/office/powerpoint/2010/main" val="21321626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ody">
    <p:spTree>
      <p:nvGrpSpPr>
        <p:cNvPr id="1" name=""/>
        <p:cNvGrpSpPr/>
        <p:nvPr/>
      </p:nvGrpSpPr>
      <p:grpSpPr>
        <a:xfrm>
          <a:off x="0" y="0"/>
          <a:ext cx="0" cy="0"/>
          <a:chOff x="0" y="0"/>
          <a:chExt cx="0" cy="0"/>
        </a:xfrm>
      </p:grpSpPr>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pic>
        <p:nvPicPr>
          <p:cNvPr id="71" name="Picture 70" descr="Icon&#10;&#10;Description automatically generated">
            <a:extLst>
              <a:ext uri="{FF2B5EF4-FFF2-40B4-BE49-F238E27FC236}">
                <a16:creationId xmlns:a16="http://schemas.microsoft.com/office/drawing/2014/main" id="{7DB6620C-4872-4FBC-B979-F858DEABCF25}"/>
              </a:ext>
            </a:extLst>
          </p:cNvPr>
          <p:cNvPicPr>
            <a:picLocks noChangeAspect="1"/>
          </p:cNvPicPr>
          <p:nvPr userDrawn="1"/>
        </p:nvPicPr>
        <p:blipFill>
          <a:blip r:embed="rId2"/>
          <a:stretch>
            <a:fillRect/>
          </a:stretch>
        </p:blipFill>
        <p:spPr>
          <a:xfrm>
            <a:off x="9834544" y="6212486"/>
            <a:ext cx="530000" cy="360000"/>
          </a:xfrm>
          <a:prstGeom prst="rect">
            <a:avLst/>
          </a:prstGeom>
        </p:spPr>
      </p:pic>
      <p:pic>
        <p:nvPicPr>
          <p:cNvPr id="72" name="Picture 71" descr="A blue and green flag&#10;&#10;Description automatically generated with medium confidence">
            <a:extLst>
              <a:ext uri="{FF2B5EF4-FFF2-40B4-BE49-F238E27FC236}">
                <a16:creationId xmlns:a16="http://schemas.microsoft.com/office/drawing/2014/main" id="{BB2FABF3-EA52-470E-868C-1DD4BC21172B}"/>
              </a:ext>
            </a:extLst>
          </p:cNvPr>
          <p:cNvPicPr>
            <a:picLocks noChangeAspect="1"/>
          </p:cNvPicPr>
          <p:nvPr userDrawn="1"/>
        </p:nvPicPr>
        <p:blipFill>
          <a:blip r:embed="rId3"/>
          <a:stretch>
            <a:fillRect/>
          </a:stretch>
        </p:blipFill>
        <p:spPr>
          <a:xfrm>
            <a:off x="10500701" y="6212486"/>
            <a:ext cx="530000" cy="360000"/>
          </a:xfrm>
          <a:prstGeom prst="rect">
            <a:avLst/>
          </a:prstGeom>
        </p:spPr>
      </p:pic>
      <p:sp>
        <p:nvSpPr>
          <p:cNvPr id="73" name="TextBox 72">
            <a:extLst>
              <a:ext uri="{FF2B5EF4-FFF2-40B4-BE49-F238E27FC236}">
                <a16:creationId xmlns:a16="http://schemas.microsoft.com/office/drawing/2014/main" id="{EBD9669D-4319-443D-A2B6-AF76C4F59863}"/>
              </a:ext>
            </a:extLst>
          </p:cNvPr>
          <p:cNvSpPr txBox="1"/>
          <p:nvPr userDrawn="1"/>
        </p:nvSpPr>
        <p:spPr>
          <a:xfrm>
            <a:off x="3238028" y="6240368"/>
            <a:ext cx="6577822" cy="369332"/>
          </a:xfrm>
          <a:prstGeom prst="rect">
            <a:avLst/>
          </a:prstGeom>
          <a:noFill/>
        </p:spPr>
        <p:txBody>
          <a:bodyPr wrap="square" rtlCol="0">
            <a:spAutoFit/>
          </a:bodyPr>
          <a:lstStyle/>
          <a:p>
            <a:pPr algn="l"/>
            <a:r>
              <a:rPr lang="en-AU" sz="900" b="1" dirty="0">
                <a:solidFill>
                  <a:srgbClr val="191919"/>
                </a:solidFill>
              </a:rPr>
              <a:t>The Victorian Government acknowledges Aboriginal Traditional Owners of Country throughout Victoria and pays respect to their cultures and Elders past, present and emerging.</a:t>
            </a:r>
          </a:p>
        </p:txBody>
      </p:sp>
      <p:pic>
        <p:nvPicPr>
          <p:cNvPr id="2" name="Picture 1">
            <a:extLst>
              <a:ext uri="{FF2B5EF4-FFF2-40B4-BE49-F238E27FC236}">
                <a16:creationId xmlns:a16="http://schemas.microsoft.com/office/drawing/2014/main" id="{488EE0DD-C5F6-DBD7-47E3-4F299A8BDF26}"/>
              </a:ext>
            </a:extLst>
          </p:cNvPr>
          <p:cNvPicPr>
            <a:picLocks noChangeAspect="1"/>
          </p:cNvPicPr>
          <p:nvPr userDrawn="1"/>
        </p:nvPicPr>
        <p:blipFill>
          <a:blip r:embed="rId4">
            <a:extLst>
              <a:ext uri="{28A0092B-C50C-407E-A947-70E740481C1C}">
                <a14:useLocalDpi xmlns:a14="http://schemas.microsoft.com/office/drawing/2010/main" val="0"/>
              </a:ext>
            </a:extLst>
          </a:blip>
          <a:stretch/>
        </p:blipFill>
        <p:spPr>
          <a:xfrm>
            <a:off x="431800" y="6021311"/>
            <a:ext cx="2309397" cy="577349"/>
          </a:xfrm>
          <a:prstGeom prst="rect">
            <a:avLst/>
          </a:prstGeom>
        </p:spPr>
      </p:pic>
    </p:spTree>
    <p:extLst>
      <p:ext uri="{BB962C8B-B14F-4D97-AF65-F5344CB8AC3E}">
        <p14:creationId xmlns:p14="http://schemas.microsoft.com/office/powerpoint/2010/main" val="30043649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9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p:spPr>
        <p:txBody>
          <a:bodyPr vert="horz" lIns="0" tIns="0" rIns="0" bIns="0" rtlCol="0" anchor="ctr" anchorCtr="0">
            <a:normAutofit/>
          </a:bodyPr>
          <a:lstStyle>
            <a:lvl1pPr>
              <a:defRPr lang="en-US" sz="2200" b="1" i="0" baseline="0" dirty="0">
                <a:solidFill>
                  <a:schemeClr val="accent2"/>
                </a:solidFill>
                <a:latin typeface="Arial" charset="0"/>
                <a:ea typeface="Arial" charset="0"/>
                <a:cs typeface="Arial" charset="0"/>
              </a:defRPr>
            </a:lvl1pPr>
          </a:lstStyle>
          <a:p>
            <a:pPr lvl="0" defTabSz="914400" latinLnBrk="0">
              <a:lnSpc>
                <a:spcPct val="90000"/>
              </a:lnSpc>
              <a:buNone/>
            </a:pPr>
            <a:r>
              <a:rPr lang="en-US"/>
              <a:t>CLICK TO EDIT MASTER TITLE STYLE</a:t>
            </a:r>
          </a:p>
        </p:txBody>
      </p:sp>
      <p:sp>
        <p:nvSpPr>
          <p:cNvPr id="3" name="Content Placeholder 2"/>
          <p:cNvSpPr>
            <a:spLocks noGrp="1"/>
          </p:cNvSpPr>
          <p:nvPr>
            <p:ph idx="1"/>
          </p:nvPr>
        </p:nvSpPr>
        <p:spPr>
          <a:xfrm>
            <a:off x="431801"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p>
        </p:txBody>
      </p:sp>
      <p:sp>
        <p:nvSpPr>
          <p:cNvPr id="18" name="Content Placeholder 2">
            <a:extLst>
              <a:ext uri="{FF2B5EF4-FFF2-40B4-BE49-F238E27FC236}">
                <a16:creationId xmlns:a16="http://schemas.microsoft.com/office/drawing/2014/main" id="{BEAF9C0D-1A85-489C-B4D5-C1324F1FF813}"/>
              </a:ext>
            </a:extLst>
          </p:cNvPr>
          <p:cNvSpPr>
            <a:spLocks noGrp="1"/>
          </p:cNvSpPr>
          <p:nvPr>
            <p:ph idx="13"/>
          </p:nvPr>
        </p:nvSpPr>
        <p:spPr>
          <a:xfrm>
            <a:off x="6419362"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p>
        </p:txBody>
      </p:sp>
    </p:spTree>
    <p:extLst>
      <p:ext uri="{BB962C8B-B14F-4D97-AF65-F5344CB8AC3E}">
        <p14:creationId xmlns:p14="http://schemas.microsoft.com/office/powerpoint/2010/main" val="36390335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4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04871" y="226800"/>
            <a:ext cx="8606507" cy="1079500"/>
          </a:xfrm>
        </p:spPr>
        <p:txBody>
          <a:bodyPr/>
          <a:lstStyle>
            <a:lvl1pPr algn="l" defTabSz="457200" rtl="0" eaLnBrk="1" fontAlgn="base" hangingPunct="1">
              <a:spcBef>
                <a:spcPct val="0"/>
              </a:spcBef>
              <a:spcAft>
                <a:spcPct val="0"/>
              </a:spcAft>
              <a:defRPr lang="en-US" altLang="en-US" sz="2200" b="1" kern="1200" dirty="0">
                <a:solidFill>
                  <a:schemeClr val="accent2"/>
                </a:solidFill>
                <a:latin typeface="Arial"/>
                <a:ea typeface="ＭＳ Ｐゴシック" charset="0"/>
                <a:cs typeface="Arial"/>
              </a:defRPr>
            </a:lvl1pPr>
          </a:lstStyle>
          <a:p>
            <a:r>
              <a:rPr lang="en-US"/>
              <a:t>CLICK TO EDIT MASTER TITLE STYLE</a:t>
            </a:r>
          </a:p>
        </p:txBody>
      </p:sp>
      <p:sp>
        <p:nvSpPr>
          <p:cNvPr id="3" name="Content Placeholder 2"/>
          <p:cNvSpPr>
            <a:spLocks noGrp="1"/>
          </p:cNvSpPr>
          <p:nvPr>
            <p:ph idx="1"/>
          </p:nvPr>
        </p:nvSpPr>
        <p:spPr>
          <a:xfrm>
            <a:off x="3404871" y="1520824"/>
            <a:ext cx="4082918"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dirty="0"/>
            </a:lvl1pPr>
            <a:lvl2pPr>
              <a:defRPr lang="en-US" dirty="0"/>
            </a:lvl2pPr>
            <a:lvl3pPr>
              <a:defRPr lang="en-US" dirty="0"/>
            </a:lvl3pPr>
            <a:lvl4pPr>
              <a:defRPr lang="en-US" dirty="0"/>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p>
        </p:txBody>
      </p:sp>
      <p:pic>
        <p:nvPicPr>
          <p:cNvPr id="9" name="Picture 8">
            <a:extLst>
              <a:ext uri="{FF2B5EF4-FFF2-40B4-BE49-F238E27FC236}">
                <a16:creationId xmlns:a16="http://schemas.microsoft.com/office/drawing/2014/main" id="{932AC363-1B3F-4944-B0EC-B6B4909F545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182" y="0"/>
            <a:ext cx="2971382" cy="6854822"/>
          </a:xfrm>
          <a:prstGeom prst="rect">
            <a:avLst/>
          </a:prstGeom>
        </p:spPr>
      </p:pic>
    </p:spTree>
    <p:extLst>
      <p:ext uri="{BB962C8B-B14F-4D97-AF65-F5344CB8AC3E}">
        <p14:creationId xmlns:p14="http://schemas.microsoft.com/office/powerpoint/2010/main" val="258925261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3_1 Column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2854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7406" y="364629"/>
            <a:ext cx="10517188" cy="1326058"/>
          </a:xfrm>
          <a:prstGeom prst="rect">
            <a:avLst/>
          </a:prstGeom>
        </p:spPr>
        <p:txBody>
          <a:bodyPr/>
          <a:lstStyle/>
          <a:p>
            <a:r>
              <a:rPr lang="en-US"/>
              <a:t>Click to edit Master title style</a:t>
            </a:r>
            <a:endParaRPr lang="en-AU"/>
          </a:p>
        </p:txBody>
      </p:sp>
      <p:sp>
        <p:nvSpPr>
          <p:cNvPr id="4" name="Slide Number Placeholder 5">
            <a:extLst>
              <a:ext uri="{FF2B5EF4-FFF2-40B4-BE49-F238E27FC236}">
                <a16:creationId xmlns:a16="http://schemas.microsoft.com/office/drawing/2014/main" id="{815F1E7B-F86E-49B6-BDAC-A74ADA3DC36B}"/>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dirty="0"/>
          </a:p>
        </p:txBody>
      </p:sp>
    </p:spTree>
    <p:extLst>
      <p:ext uri="{BB962C8B-B14F-4D97-AF65-F5344CB8AC3E}">
        <p14:creationId xmlns:p14="http://schemas.microsoft.com/office/powerpoint/2010/main" val="257552823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7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normAutofit/>
          </a:bodyPr>
          <a:lstStyle>
            <a:lvl1pPr>
              <a:defRPr lang="en-US" i="0" baseline="0" dirty="0">
                <a:solidFill>
                  <a:schemeClr val="accent2"/>
                </a:solidFill>
                <a:latin typeface="Arial" charset="0"/>
                <a:ea typeface="Arial" charset="0"/>
                <a:cs typeface="Arial" charset="0"/>
              </a:defRPr>
            </a:lvl1pPr>
          </a:lstStyle>
          <a:p>
            <a:pPr lvl="0" defTabSz="914400" latinLnBrk="0">
              <a:lnSpc>
                <a:spcPct val="90000"/>
              </a:lnSpc>
              <a:buNone/>
            </a:pPr>
            <a:r>
              <a:rPr lang="en-US"/>
              <a:t>CLICK TO EDIT MASTER TITLE STYLE</a:t>
            </a:r>
          </a:p>
        </p:txBody>
      </p:sp>
    </p:spTree>
    <p:extLst>
      <p:ext uri="{BB962C8B-B14F-4D97-AF65-F5344CB8AC3E}">
        <p14:creationId xmlns:p14="http://schemas.microsoft.com/office/powerpoint/2010/main" val="227689770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2"/>
            <a:ext cx="10991851" cy="4854797"/>
          </a:xfr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52008" indent="-252008">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p:txBody>
          <a:bodyPr/>
          <a:lstStyle>
            <a:lvl1pPr>
              <a:defRPr sz="2800"/>
            </a:lvl1pPr>
          </a:lstStyle>
          <a:p>
            <a:r>
              <a:rPr lang="en-US"/>
              <a:t>Slide title</a:t>
            </a:r>
            <a:endParaRPr lang="en-AU"/>
          </a:p>
        </p:txBody>
      </p:sp>
      <p:sp>
        <p:nvSpPr>
          <p:cNvPr id="6" name="Slide Number Placeholder 5">
            <a:extLst>
              <a:ext uri="{FF2B5EF4-FFF2-40B4-BE49-F238E27FC236}">
                <a16:creationId xmlns:a16="http://schemas.microsoft.com/office/drawing/2014/main" id="{CFC04583-B245-4DFA-9F28-6CD5B083BBE2}"/>
              </a:ext>
            </a:extLst>
          </p:cNvPr>
          <p:cNvSpPr>
            <a:spLocks noGrp="1"/>
          </p:cNvSpPr>
          <p:nvPr>
            <p:ph type="sldNum" sz="quarter" idx="12"/>
          </p:nvPr>
        </p:nvSpPr>
        <p:spPr>
          <a:xfrm>
            <a:off x="10991853" y="6480176"/>
            <a:ext cx="719666" cy="374650"/>
          </a:xfrm>
        </p:spPr>
        <p:txBody>
          <a:bodyPr/>
          <a:lstStyle>
            <a:lvl1pPr>
              <a:defRPr/>
            </a:lvl1pPr>
          </a:lstStyle>
          <a:p>
            <a:pPr defTabSz="487650">
              <a:defRPr/>
            </a:pPr>
            <a:fld id="{301745B7-D6F6-456C-892C-7AD6CCEBFC98}" type="slidenum">
              <a:rPr lang="en-AU" smtClean="0">
                <a:solidFill>
                  <a:prstClr val="black">
                    <a:lumMod val="65000"/>
                    <a:lumOff val="35000"/>
                  </a:prstClr>
                </a:solidFill>
              </a:rPr>
              <a:pPr defTabSz="487650">
                <a:defRPr/>
              </a:pPr>
              <a:t>‹#›</a:t>
            </a:fld>
            <a:endParaRPr lang="en-AU">
              <a:solidFill>
                <a:prstClr val="black">
                  <a:lumMod val="65000"/>
                  <a:lumOff val="35000"/>
                </a:prstClr>
              </a:solidFill>
            </a:endParaRPr>
          </a:p>
        </p:txBody>
      </p:sp>
      <p:sp>
        <p:nvSpPr>
          <p:cNvPr id="9" name="TextBox 8">
            <a:extLst>
              <a:ext uri="{FF2B5EF4-FFF2-40B4-BE49-F238E27FC236}">
                <a16:creationId xmlns:a16="http://schemas.microsoft.com/office/drawing/2014/main" id="{F441BF58-8332-47E3-87B8-27FC470E46F6}"/>
              </a:ext>
            </a:extLst>
          </p:cNvPr>
          <p:cNvSpPr txBox="1"/>
          <p:nvPr userDrawn="1"/>
        </p:nvSpPr>
        <p:spPr>
          <a:xfrm>
            <a:off x="5411755" y="6388070"/>
            <a:ext cx="5939929" cy="400110"/>
          </a:xfrm>
          <a:prstGeom prst="rect">
            <a:avLst/>
          </a:prstGeom>
          <a:noFill/>
        </p:spPr>
        <p:txBody>
          <a:bodyPr wrap="square" rtlCol="0">
            <a:spAutoFit/>
          </a:bodyPr>
          <a:lstStyle/>
          <a:p>
            <a:r>
              <a:rPr lang="en-AU" sz="2000" b="0" i="1">
                <a:solidFill>
                  <a:schemeClr val="accent2"/>
                </a:solidFill>
                <a:latin typeface="VIC" panose="00000500000000000000" pitchFamily="50" charset="0"/>
              </a:rPr>
              <a:t>It’s OK to share, you could make a difference</a:t>
            </a:r>
          </a:p>
        </p:txBody>
      </p:sp>
    </p:spTree>
    <p:extLst>
      <p:ext uri="{BB962C8B-B14F-4D97-AF65-F5344CB8AC3E}">
        <p14:creationId xmlns:p14="http://schemas.microsoft.com/office/powerpoint/2010/main" val="17915316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Bod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dirty="0"/>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dirty="0"/>
          </a:p>
        </p:txBody>
      </p:sp>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grpSp>
        <p:nvGrpSpPr>
          <p:cNvPr id="65" name="object 15">
            <a:extLst>
              <a:ext uri="{FF2B5EF4-FFF2-40B4-BE49-F238E27FC236}">
                <a16:creationId xmlns:a16="http://schemas.microsoft.com/office/drawing/2014/main" id="{E1C2874B-C36C-4950-8D24-EFE126857600}"/>
              </a:ext>
            </a:extLst>
          </p:cNvPr>
          <p:cNvGrpSpPr/>
          <p:nvPr userDrawn="1"/>
        </p:nvGrpSpPr>
        <p:grpSpPr>
          <a:xfrm>
            <a:off x="2503164" y="6182272"/>
            <a:ext cx="737868" cy="530283"/>
            <a:chOff x="7718087" y="317365"/>
            <a:chExt cx="972819" cy="699135"/>
          </a:xfrm>
        </p:grpSpPr>
        <p:sp>
          <p:nvSpPr>
            <p:cNvPr id="66" name="object 16">
              <a:extLst>
                <a:ext uri="{FF2B5EF4-FFF2-40B4-BE49-F238E27FC236}">
                  <a16:creationId xmlns:a16="http://schemas.microsoft.com/office/drawing/2014/main" id="{214A97E7-100D-4B2A-847B-607541984FAC}"/>
                </a:ext>
              </a:extLst>
            </p:cNvPr>
            <p:cNvSpPr/>
            <p:nvPr/>
          </p:nvSpPr>
          <p:spPr>
            <a:xfrm>
              <a:off x="7718087" y="409337"/>
              <a:ext cx="619125" cy="607060"/>
            </a:xfrm>
            <a:custGeom>
              <a:avLst/>
              <a:gdLst/>
              <a:ahLst/>
              <a:cxnLst/>
              <a:rect l="l" t="t" r="r" b="b"/>
              <a:pathLst>
                <a:path w="619125" h="607060">
                  <a:moveTo>
                    <a:pt x="618977" y="411912"/>
                  </a:moveTo>
                  <a:lnTo>
                    <a:pt x="198686" y="606637"/>
                  </a:lnTo>
                  <a:lnTo>
                    <a:pt x="0" y="194725"/>
                  </a:lnTo>
                  <a:lnTo>
                    <a:pt x="420291" y="0"/>
                  </a:lnTo>
                  <a:lnTo>
                    <a:pt x="618977" y="411912"/>
                  </a:lnTo>
                  <a:close/>
                </a:path>
              </a:pathLst>
            </a:custGeom>
            <a:solidFill>
              <a:srgbClr val="87DBDF"/>
            </a:solidFill>
          </p:spPr>
          <p:txBody>
            <a:bodyPr wrap="square" lIns="0" tIns="0" rIns="0" bIns="0" rtlCol="0"/>
            <a:lstStyle/>
            <a:p>
              <a:endParaRPr/>
            </a:p>
          </p:txBody>
        </p:sp>
        <p:sp>
          <p:nvSpPr>
            <p:cNvPr id="67" name="object 17">
              <a:extLst>
                <a:ext uri="{FF2B5EF4-FFF2-40B4-BE49-F238E27FC236}">
                  <a16:creationId xmlns:a16="http://schemas.microsoft.com/office/drawing/2014/main" id="{E534D24D-BE2A-4EC5-8854-CB993E75034B}"/>
                </a:ext>
              </a:extLst>
            </p:cNvPr>
            <p:cNvSpPr/>
            <p:nvPr/>
          </p:nvSpPr>
          <p:spPr>
            <a:xfrm>
              <a:off x="8234442" y="653336"/>
              <a:ext cx="456565" cy="342265"/>
            </a:xfrm>
            <a:custGeom>
              <a:avLst/>
              <a:gdLst/>
              <a:ahLst/>
              <a:cxnLst/>
              <a:rect l="l" t="t" r="r" b="b"/>
              <a:pathLst>
                <a:path w="456565" h="342265">
                  <a:moveTo>
                    <a:pt x="160523" y="342044"/>
                  </a:moveTo>
                  <a:lnTo>
                    <a:pt x="0" y="0"/>
                  </a:lnTo>
                  <a:lnTo>
                    <a:pt x="456017" y="2107"/>
                  </a:lnTo>
                  <a:lnTo>
                    <a:pt x="160523" y="342044"/>
                  </a:lnTo>
                  <a:close/>
                </a:path>
              </a:pathLst>
            </a:custGeom>
            <a:solidFill>
              <a:srgbClr val="E25205"/>
            </a:solidFill>
          </p:spPr>
          <p:txBody>
            <a:bodyPr wrap="square" lIns="0" tIns="0" rIns="0" bIns="0" rtlCol="0"/>
            <a:lstStyle/>
            <a:p>
              <a:endParaRPr/>
            </a:p>
          </p:txBody>
        </p:sp>
        <p:sp>
          <p:nvSpPr>
            <p:cNvPr id="68" name="object 18">
              <a:extLst>
                <a:ext uri="{FF2B5EF4-FFF2-40B4-BE49-F238E27FC236}">
                  <a16:creationId xmlns:a16="http://schemas.microsoft.com/office/drawing/2014/main" id="{85207A9B-FCBB-40EF-ACEE-26AE2D8B26C9}"/>
                </a:ext>
              </a:extLst>
            </p:cNvPr>
            <p:cNvSpPr/>
            <p:nvPr/>
          </p:nvSpPr>
          <p:spPr>
            <a:xfrm>
              <a:off x="7819536" y="317365"/>
              <a:ext cx="511809" cy="501650"/>
            </a:xfrm>
            <a:custGeom>
              <a:avLst/>
              <a:gdLst/>
              <a:ahLst/>
              <a:cxnLst/>
              <a:rect l="l" t="t" r="r" b="b"/>
              <a:pathLst>
                <a:path w="511809" h="501650">
                  <a:moveTo>
                    <a:pt x="255648" y="501103"/>
                  </a:moveTo>
                  <a:lnTo>
                    <a:pt x="209694" y="497066"/>
                  </a:lnTo>
                  <a:lnTo>
                    <a:pt x="166442" y="485428"/>
                  </a:lnTo>
                  <a:lnTo>
                    <a:pt x="126615" y="466896"/>
                  </a:lnTo>
                  <a:lnTo>
                    <a:pt x="90935" y="442177"/>
                  </a:lnTo>
                  <a:lnTo>
                    <a:pt x="60123" y="411980"/>
                  </a:lnTo>
                  <a:lnTo>
                    <a:pt x="34902" y="377011"/>
                  </a:lnTo>
                  <a:lnTo>
                    <a:pt x="15993" y="337978"/>
                  </a:lnTo>
                  <a:lnTo>
                    <a:pt x="4118" y="295589"/>
                  </a:lnTo>
                  <a:lnTo>
                    <a:pt x="0" y="250551"/>
                  </a:lnTo>
                  <a:lnTo>
                    <a:pt x="4118" y="205513"/>
                  </a:lnTo>
                  <a:lnTo>
                    <a:pt x="15993" y="163124"/>
                  </a:lnTo>
                  <a:lnTo>
                    <a:pt x="34902" y="124091"/>
                  </a:lnTo>
                  <a:lnTo>
                    <a:pt x="60123" y="89122"/>
                  </a:lnTo>
                  <a:lnTo>
                    <a:pt x="90935" y="58925"/>
                  </a:lnTo>
                  <a:lnTo>
                    <a:pt x="126615" y="34206"/>
                  </a:lnTo>
                  <a:lnTo>
                    <a:pt x="166442" y="15674"/>
                  </a:lnTo>
                  <a:lnTo>
                    <a:pt x="209694" y="4036"/>
                  </a:lnTo>
                  <a:lnTo>
                    <a:pt x="255648" y="0"/>
                  </a:lnTo>
                  <a:lnTo>
                    <a:pt x="301602" y="4036"/>
                  </a:lnTo>
                  <a:lnTo>
                    <a:pt x="344853" y="15674"/>
                  </a:lnTo>
                  <a:lnTo>
                    <a:pt x="384680" y="34206"/>
                  </a:lnTo>
                  <a:lnTo>
                    <a:pt x="420360" y="58925"/>
                  </a:lnTo>
                  <a:lnTo>
                    <a:pt x="451172" y="89122"/>
                  </a:lnTo>
                  <a:lnTo>
                    <a:pt x="476393" y="124091"/>
                  </a:lnTo>
                  <a:lnTo>
                    <a:pt x="495302" y="163124"/>
                  </a:lnTo>
                  <a:lnTo>
                    <a:pt x="507177" y="205513"/>
                  </a:lnTo>
                  <a:lnTo>
                    <a:pt x="511296" y="250551"/>
                  </a:lnTo>
                  <a:lnTo>
                    <a:pt x="507177" y="295589"/>
                  </a:lnTo>
                  <a:lnTo>
                    <a:pt x="495302" y="337978"/>
                  </a:lnTo>
                  <a:lnTo>
                    <a:pt x="476393" y="377011"/>
                  </a:lnTo>
                  <a:lnTo>
                    <a:pt x="451172" y="411980"/>
                  </a:lnTo>
                  <a:lnTo>
                    <a:pt x="420360" y="442177"/>
                  </a:lnTo>
                  <a:lnTo>
                    <a:pt x="384680" y="466896"/>
                  </a:lnTo>
                  <a:lnTo>
                    <a:pt x="344853" y="485428"/>
                  </a:lnTo>
                  <a:lnTo>
                    <a:pt x="301602" y="497066"/>
                  </a:lnTo>
                  <a:lnTo>
                    <a:pt x="255648" y="501103"/>
                  </a:lnTo>
                  <a:close/>
                </a:path>
              </a:pathLst>
            </a:custGeom>
            <a:solidFill>
              <a:srgbClr val="0052C2"/>
            </a:solidFill>
          </p:spPr>
          <p:txBody>
            <a:bodyPr wrap="square" lIns="0" tIns="0" rIns="0" bIns="0" rtlCol="0"/>
            <a:lstStyle/>
            <a:p>
              <a:endParaRPr/>
            </a:p>
          </p:txBody>
        </p:sp>
        <p:pic>
          <p:nvPicPr>
            <p:cNvPr id="69" name="object 19">
              <a:extLst>
                <a:ext uri="{FF2B5EF4-FFF2-40B4-BE49-F238E27FC236}">
                  <a16:creationId xmlns:a16="http://schemas.microsoft.com/office/drawing/2014/main" id="{60BE3C91-4D47-4547-923F-12266D257FB1}"/>
                </a:ext>
              </a:extLst>
            </p:cNvPr>
            <p:cNvPicPr/>
            <p:nvPr/>
          </p:nvPicPr>
          <p:blipFill>
            <a:blip r:embed="rId2" cstate="print"/>
            <a:stretch>
              <a:fillRect/>
            </a:stretch>
          </p:blipFill>
          <p:spPr>
            <a:xfrm>
              <a:off x="7853565" y="517706"/>
              <a:ext cx="441853" cy="106617"/>
            </a:xfrm>
            <a:prstGeom prst="rect">
              <a:avLst/>
            </a:prstGeom>
          </p:spPr>
        </p:pic>
        <p:pic>
          <p:nvPicPr>
            <p:cNvPr id="70" name="object 20">
              <a:extLst>
                <a:ext uri="{FF2B5EF4-FFF2-40B4-BE49-F238E27FC236}">
                  <a16:creationId xmlns:a16="http://schemas.microsoft.com/office/drawing/2014/main" id="{1C6EE975-4DC0-4A6E-919B-31D4DC36956D}"/>
                </a:ext>
              </a:extLst>
            </p:cNvPr>
            <p:cNvPicPr/>
            <p:nvPr/>
          </p:nvPicPr>
          <p:blipFill>
            <a:blip r:embed="rId3" cstate="print"/>
            <a:stretch>
              <a:fillRect/>
            </a:stretch>
          </p:blipFill>
          <p:spPr>
            <a:xfrm>
              <a:off x="8364359" y="518445"/>
              <a:ext cx="325982" cy="105130"/>
            </a:xfrm>
            <a:prstGeom prst="rect">
              <a:avLst/>
            </a:prstGeom>
          </p:spPr>
        </p:pic>
      </p:grpSp>
      <p:pic>
        <p:nvPicPr>
          <p:cNvPr id="71" name="Picture 70" descr="Icon&#10;&#10;Description automatically generated">
            <a:extLst>
              <a:ext uri="{FF2B5EF4-FFF2-40B4-BE49-F238E27FC236}">
                <a16:creationId xmlns:a16="http://schemas.microsoft.com/office/drawing/2014/main" id="{7DB6620C-4872-4FBC-B979-F858DEABCF25}"/>
              </a:ext>
            </a:extLst>
          </p:cNvPr>
          <p:cNvPicPr>
            <a:picLocks noChangeAspect="1"/>
          </p:cNvPicPr>
          <p:nvPr userDrawn="1"/>
        </p:nvPicPr>
        <p:blipFill>
          <a:blip r:embed="rId4"/>
          <a:stretch>
            <a:fillRect/>
          </a:stretch>
        </p:blipFill>
        <p:spPr>
          <a:xfrm>
            <a:off x="9834544" y="6212486"/>
            <a:ext cx="530000" cy="360000"/>
          </a:xfrm>
          <a:prstGeom prst="rect">
            <a:avLst/>
          </a:prstGeom>
        </p:spPr>
      </p:pic>
      <p:pic>
        <p:nvPicPr>
          <p:cNvPr id="72" name="Picture 71" descr="A blue and green flag&#10;&#10;Description automatically generated with medium confidence">
            <a:extLst>
              <a:ext uri="{FF2B5EF4-FFF2-40B4-BE49-F238E27FC236}">
                <a16:creationId xmlns:a16="http://schemas.microsoft.com/office/drawing/2014/main" id="{BB2FABF3-EA52-470E-868C-1DD4BC21172B}"/>
              </a:ext>
            </a:extLst>
          </p:cNvPr>
          <p:cNvPicPr>
            <a:picLocks noChangeAspect="1"/>
          </p:cNvPicPr>
          <p:nvPr userDrawn="1"/>
        </p:nvPicPr>
        <p:blipFill>
          <a:blip r:embed="rId5"/>
          <a:stretch>
            <a:fillRect/>
          </a:stretch>
        </p:blipFill>
        <p:spPr>
          <a:xfrm>
            <a:off x="10500701" y="6212486"/>
            <a:ext cx="530000" cy="360000"/>
          </a:xfrm>
          <a:prstGeom prst="rect">
            <a:avLst/>
          </a:prstGeom>
        </p:spPr>
      </p:pic>
      <p:sp>
        <p:nvSpPr>
          <p:cNvPr id="73" name="TextBox 72">
            <a:extLst>
              <a:ext uri="{FF2B5EF4-FFF2-40B4-BE49-F238E27FC236}">
                <a16:creationId xmlns:a16="http://schemas.microsoft.com/office/drawing/2014/main" id="{EBD9669D-4319-443D-A2B6-AF76C4F59863}"/>
              </a:ext>
            </a:extLst>
          </p:cNvPr>
          <p:cNvSpPr txBox="1"/>
          <p:nvPr userDrawn="1"/>
        </p:nvSpPr>
        <p:spPr>
          <a:xfrm>
            <a:off x="3238028" y="6240368"/>
            <a:ext cx="6577822" cy="369332"/>
          </a:xfrm>
          <a:prstGeom prst="rect">
            <a:avLst/>
          </a:prstGeom>
          <a:noFill/>
        </p:spPr>
        <p:txBody>
          <a:bodyPr wrap="square" rtlCol="0">
            <a:spAutoFit/>
          </a:bodyPr>
          <a:lstStyle/>
          <a:p>
            <a:pPr algn="l"/>
            <a:r>
              <a:rPr lang="en-AU" sz="900" b="1" dirty="0"/>
              <a:t>The Victorian Government acknowledges Aboriginal Traditional Owners of Country throughout Victoria and pays respect to their cultures and Elders past, present and emerging.</a:t>
            </a:r>
          </a:p>
        </p:txBody>
      </p:sp>
      <p:grpSp>
        <p:nvGrpSpPr>
          <p:cNvPr id="74" name="Graphic 4">
            <a:extLst>
              <a:ext uri="{FF2B5EF4-FFF2-40B4-BE49-F238E27FC236}">
                <a16:creationId xmlns:a16="http://schemas.microsoft.com/office/drawing/2014/main" id="{FC6D7FCF-244B-4343-9418-AF27EEF7D7F9}"/>
              </a:ext>
            </a:extLst>
          </p:cNvPr>
          <p:cNvGrpSpPr/>
          <p:nvPr userDrawn="1"/>
        </p:nvGrpSpPr>
        <p:grpSpPr>
          <a:xfrm>
            <a:off x="551936" y="6183794"/>
            <a:ext cx="1892018" cy="520831"/>
            <a:chOff x="7300328" y="285735"/>
            <a:chExt cx="2201448" cy="606010"/>
          </a:xfrm>
        </p:grpSpPr>
        <p:grpSp>
          <p:nvGrpSpPr>
            <p:cNvPr id="75" name="Graphic 4">
              <a:extLst>
                <a:ext uri="{FF2B5EF4-FFF2-40B4-BE49-F238E27FC236}">
                  <a16:creationId xmlns:a16="http://schemas.microsoft.com/office/drawing/2014/main" id="{E8B98CD4-D250-4E4E-A61C-CABEA7123A21}"/>
                </a:ext>
              </a:extLst>
            </p:cNvPr>
            <p:cNvGrpSpPr/>
            <p:nvPr/>
          </p:nvGrpSpPr>
          <p:grpSpPr>
            <a:xfrm>
              <a:off x="7300328" y="285735"/>
              <a:ext cx="796697" cy="606010"/>
              <a:chOff x="7300328" y="285735"/>
              <a:chExt cx="796697" cy="606010"/>
            </a:xfrm>
          </p:grpSpPr>
          <p:sp>
            <p:nvSpPr>
              <p:cNvPr id="106" name="Freeform: Shape 105">
                <a:extLst>
                  <a:ext uri="{FF2B5EF4-FFF2-40B4-BE49-F238E27FC236}">
                    <a16:creationId xmlns:a16="http://schemas.microsoft.com/office/drawing/2014/main" id="{4740B365-B554-4333-A5C6-FA63A98A3B66}"/>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107" name="Freeform: Shape 106">
                <a:extLst>
                  <a:ext uri="{FF2B5EF4-FFF2-40B4-BE49-F238E27FC236}">
                    <a16:creationId xmlns:a16="http://schemas.microsoft.com/office/drawing/2014/main" id="{BC603E33-C6A5-4221-A048-74C45F9D07CC}"/>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108" name="Freeform: Shape 107">
                <a:extLst>
                  <a:ext uri="{FF2B5EF4-FFF2-40B4-BE49-F238E27FC236}">
                    <a16:creationId xmlns:a16="http://schemas.microsoft.com/office/drawing/2014/main" id="{B1DCFF90-3542-4D4A-A4DA-4731483FC5CD}"/>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109" name="Freeform: Shape 108">
                <a:extLst>
                  <a:ext uri="{FF2B5EF4-FFF2-40B4-BE49-F238E27FC236}">
                    <a16:creationId xmlns:a16="http://schemas.microsoft.com/office/drawing/2014/main" id="{A5D1C964-E3E0-4C06-908F-748DA4F803CC}"/>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110" name="Freeform: Shape 109">
                <a:extLst>
                  <a:ext uri="{FF2B5EF4-FFF2-40B4-BE49-F238E27FC236}">
                    <a16:creationId xmlns:a16="http://schemas.microsoft.com/office/drawing/2014/main" id="{D17012F4-04B7-491F-8C09-43669FA7878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111" name="Freeform: Shape 110">
                <a:extLst>
                  <a:ext uri="{FF2B5EF4-FFF2-40B4-BE49-F238E27FC236}">
                    <a16:creationId xmlns:a16="http://schemas.microsoft.com/office/drawing/2014/main" id="{6DDBF2AA-087B-4238-8FBF-A0B68AC468AB}"/>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112" name="Freeform: Shape 111">
                <a:extLst>
                  <a:ext uri="{FF2B5EF4-FFF2-40B4-BE49-F238E27FC236}">
                    <a16:creationId xmlns:a16="http://schemas.microsoft.com/office/drawing/2014/main" id="{CE18DF0C-4F19-4A08-97F0-BFD5A86CBB5A}"/>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113" name="Freeform: Shape 112">
                <a:extLst>
                  <a:ext uri="{FF2B5EF4-FFF2-40B4-BE49-F238E27FC236}">
                    <a16:creationId xmlns:a16="http://schemas.microsoft.com/office/drawing/2014/main" id="{35B9E119-F2DA-4072-900F-55175102BFF6}"/>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114" name="Freeform: Shape 113">
                <a:extLst>
                  <a:ext uri="{FF2B5EF4-FFF2-40B4-BE49-F238E27FC236}">
                    <a16:creationId xmlns:a16="http://schemas.microsoft.com/office/drawing/2014/main" id="{161CA701-CF24-4AEA-B41D-5009CE00FCEE}"/>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115" name="Freeform: Shape 114">
                <a:extLst>
                  <a:ext uri="{FF2B5EF4-FFF2-40B4-BE49-F238E27FC236}">
                    <a16:creationId xmlns:a16="http://schemas.microsoft.com/office/drawing/2014/main" id="{89BF1510-82F4-4215-88B0-EB8A09663CD8}"/>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116" name="Freeform: Shape 115">
                <a:extLst>
                  <a:ext uri="{FF2B5EF4-FFF2-40B4-BE49-F238E27FC236}">
                    <a16:creationId xmlns:a16="http://schemas.microsoft.com/office/drawing/2014/main" id="{3763D0E4-2A26-4ADE-A84C-086BAB642E54}"/>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76" name="Graphic 4">
              <a:extLst>
                <a:ext uri="{FF2B5EF4-FFF2-40B4-BE49-F238E27FC236}">
                  <a16:creationId xmlns:a16="http://schemas.microsoft.com/office/drawing/2014/main" id="{31C64ADC-564F-4290-8E93-7DB736661900}"/>
                </a:ext>
              </a:extLst>
            </p:cNvPr>
            <p:cNvGrpSpPr/>
            <p:nvPr/>
          </p:nvGrpSpPr>
          <p:grpSpPr>
            <a:xfrm>
              <a:off x="8107747" y="378653"/>
              <a:ext cx="1394029" cy="420174"/>
              <a:chOff x="8107747" y="378653"/>
              <a:chExt cx="1394029" cy="420174"/>
            </a:xfrm>
            <a:solidFill>
              <a:srgbClr val="000000"/>
            </a:solidFill>
          </p:grpSpPr>
          <p:sp>
            <p:nvSpPr>
              <p:cNvPr id="77" name="Freeform: Shape 76">
                <a:extLst>
                  <a:ext uri="{FF2B5EF4-FFF2-40B4-BE49-F238E27FC236}">
                    <a16:creationId xmlns:a16="http://schemas.microsoft.com/office/drawing/2014/main" id="{FB71FB67-429A-44F6-8AE4-42EE8ACC54EA}"/>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78" name="Freeform: Shape 77">
                <a:extLst>
                  <a:ext uri="{FF2B5EF4-FFF2-40B4-BE49-F238E27FC236}">
                    <a16:creationId xmlns:a16="http://schemas.microsoft.com/office/drawing/2014/main" id="{8C9840AF-40DB-4BEA-A510-F8F92FE5724E}"/>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79" name="Freeform: Shape 78">
                <a:extLst>
                  <a:ext uri="{FF2B5EF4-FFF2-40B4-BE49-F238E27FC236}">
                    <a16:creationId xmlns:a16="http://schemas.microsoft.com/office/drawing/2014/main" id="{36A1E64B-65C3-4C6E-B614-53C08CC9495A}"/>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0" name="Freeform: Shape 79">
                <a:extLst>
                  <a:ext uri="{FF2B5EF4-FFF2-40B4-BE49-F238E27FC236}">
                    <a16:creationId xmlns:a16="http://schemas.microsoft.com/office/drawing/2014/main" id="{CEBA968C-70EE-432F-ABEF-0E91AC04075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81" name="Freeform: Shape 80">
                <a:extLst>
                  <a:ext uri="{FF2B5EF4-FFF2-40B4-BE49-F238E27FC236}">
                    <a16:creationId xmlns:a16="http://schemas.microsoft.com/office/drawing/2014/main" id="{FD904ECE-55A9-4F3F-9E47-0D79A4E7B28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82" name="Freeform: Shape 81">
                <a:extLst>
                  <a:ext uri="{FF2B5EF4-FFF2-40B4-BE49-F238E27FC236}">
                    <a16:creationId xmlns:a16="http://schemas.microsoft.com/office/drawing/2014/main" id="{F4B5AD4C-1779-4AFA-AA1C-4CEC75F20B80}"/>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3" name="Freeform: Shape 82">
                <a:extLst>
                  <a:ext uri="{FF2B5EF4-FFF2-40B4-BE49-F238E27FC236}">
                    <a16:creationId xmlns:a16="http://schemas.microsoft.com/office/drawing/2014/main" id="{A1D0F01A-42BA-43AD-85B6-9CD87DE64BD9}"/>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84" name="Freeform: Shape 83">
                <a:extLst>
                  <a:ext uri="{FF2B5EF4-FFF2-40B4-BE49-F238E27FC236}">
                    <a16:creationId xmlns:a16="http://schemas.microsoft.com/office/drawing/2014/main" id="{85FE25D6-2A01-4482-AB82-A239AAE8928F}"/>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85" name="Freeform: Shape 84">
                <a:extLst>
                  <a:ext uri="{FF2B5EF4-FFF2-40B4-BE49-F238E27FC236}">
                    <a16:creationId xmlns:a16="http://schemas.microsoft.com/office/drawing/2014/main" id="{397D4276-52B7-42A3-A0FA-A71EC452C6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86" name="Freeform: Shape 85">
                <a:extLst>
                  <a:ext uri="{FF2B5EF4-FFF2-40B4-BE49-F238E27FC236}">
                    <a16:creationId xmlns:a16="http://schemas.microsoft.com/office/drawing/2014/main" id="{80292109-B27C-4AD5-97B4-4C868355429E}"/>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87" name="Freeform: Shape 86">
                <a:extLst>
                  <a:ext uri="{FF2B5EF4-FFF2-40B4-BE49-F238E27FC236}">
                    <a16:creationId xmlns:a16="http://schemas.microsoft.com/office/drawing/2014/main" id="{B89A972C-B628-402C-8050-E56708B0891F}"/>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88" name="Freeform: Shape 87">
                <a:extLst>
                  <a:ext uri="{FF2B5EF4-FFF2-40B4-BE49-F238E27FC236}">
                    <a16:creationId xmlns:a16="http://schemas.microsoft.com/office/drawing/2014/main" id="{1506A625-2AB0-4AC4-9D67-1A06F7D3353C}"/>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A4DFC41C-AD45-4407-8EDA-F35CA6F0B529}"/>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0A06EBA0-D5B7-4D72-AF45-CE0557F88D0B}"/>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1" name="Freeform: Shape 90">
                <a:extLst>
                  <a:ext uri="{FF2B5EF4-FFF2-40B4-BE49-F238E27FC236}">
                    <a16:creationId xmlns:a16="http://schemas.microsoft.com/office/drawing/2014/main" id="{B95567B2-29BE-43FC-BB42-0276B41C8CA2}"/>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92" name="Freeform: Shape 91">
                <a:extLst>
                  <a:ext uri="{FF2B5EF4-FFF2-40B4-BE49-F238E27FC236}">
                    <a16:creationId xmlns:a16="http://schemas.microsoft.com/office/drawing/2014/main" id="{3A385AFA-B1DE-472F-908B-C59D9217EE0A}"/>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3" name="Freeform: Shape 92">
                <a:extLst>
                  <a:ext uri="{FF2B5EF4-FFF2-40B4-BE49-F238E27FC236}">
                    <a16:creationId xmlns:a16="http://schemas.microsoft.com/office/drawing/2014/main" id="{6A990434-64FC-40BA-90C8-4A12CA132AF2}"/>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94" name="Freeform: Shape 93">
                <a:extLst>
                  <a:ext uri="{FF2B5EF4-FFF2-40B4-BE49-F238E27FC236}">
                    <a16:creationId xmlns:a16="http://schemas.microsoft.com/office/drawing/2014/main" id="{3FF7DF0C-0583-432B-89BE-58DB17F238CC}"/>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95" name="Freeform: Shape 94">
                <a:extLst>
                  <a:ext uri="{FF2B5EF4-FFF2-40B4-BE49-F238E27FC236}">
                    <a16:creationId xmlns:a16="http://schemas.microsoft.com/office/drawing/2014/main" id="{52CFCB87-16A7-40B9-90BD-43402647F016}"/>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DFD2A52B-3EA6-4C01-8CC8-41C4F27DCB45}"/>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72715322-2390-44BB-94C6-8A3182B4A0E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8" name="Freeform: Shape 97">
                <a:extLst>
                  <a:ext uri="{FF2B5EF4-FFF2-40B4-BE49-F238E27FC236}">
                    <a16:creationId xmlns:a16="http://schemas.microsoft.com/office/drawing/2014/main" id="{0A9695D1-A7BB-4B82-9646-64A52B5B61C9}"/>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9" name="Freeform: Shape 98">
                <a:extLst>
                  <a:ext uri="{FF2B5EF4-FFF2-40B4-BE49-F238E27FC236}">
                    <a16:creationId xmlns:a16="http://schemas.microsoft.com/office/drawing/2014/main" id="{D4929C87-054F-4B0F-A43A-02BB09C7C0F1}"/>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100" name="Freeform: Shape 99">
                <a:extLst>
                  <a:ext uri="{FF2B5EF4-FFF2-40B4-BE49-F238E27FC236}">
                    <a16:creationId xmlns:a16="http://schemas.microsoft.com/office/drawing/2014/main" id="{A33F53F3-49A3-4009-881A-2A87D26A1FF7}"/>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101" name="Freeform: Shape 100">
                <a:extLst>
                  <a:ext uri="{FF2B5EF4-FFF2-40B4-BE49-F238E27FC236}">
                    <a16:creationId xmlns:a16="http://schemas.microsoft.com/office/drawing/2014/main" id="{88C0755E-6C24-405D-82E0-49F3DEA11CAF}"/>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102" name="Freeform: Shape 101">
                <a:extLst>
                  <a:ext uri="{FF2B5EF4-FFF2-40B4-BE49-F238E27FC236}">
                    <a16:creationId xmlns:a16="http://schemas.microsoft.com/office/drawing/2014/main" id="{83ACB302-213B-407B-B666-26E5548D164F}"/>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103" name="Freeform: Shape 102">
                <a:extLst>
                  <a:ext uri="{FF2B5EF4-FFF2-40B4-BE49-F238E27FC236}">
                    <a16:creationId xmlns:a16="http://schemas.microsoft.com/office/drawing/2014/main" id="{7F94A5A9-57CB-4B96-B80F-F340FE718D3B}"/>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104" name="Freeform: Shape 103">
                <a:extLst>
                  <a:ext uri="{FF2B5EF4-FFF2-40B4-BE49-F238E27FC236}">
                    <a16:creationId xmlns:a16="http://schemas.microsoft.com/office/drawing/2014/main" id="{1EEEA939-FAA7-47A9-9579-4E698DC76F4D}"/>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105" name="Freeform: Shape 104">
                <a:extLst>
                  <a:ext uri="{FF2B5EF4-FFF2-40B4-BE49-F238E27FC236}">
                    <a16:creationId xmlns:a16="http://schemas.microsoft.com/office/drawing/2014/main" id="{74AFF715-3747-4B4D-836E-24B8DA2AFADB}"/>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spTree>
    <p:extLst>
      <p:ext uri="{BB962C8B-B14F-4D97-AF65-F5344CB8AC3E}">
        <p14:creationId xmlns:p14="http://schemas.microsoft.com/office/powerpoint/2010/main" val="403311102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_Bod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dirty="0"/>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dirty="0"/>
          </a:p>
        </p:txBody>
      </p:sp>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pic>
        <p:nvPicPr>
          <p:cNvPr id="71" name="Picture 70" descr="Icon&#10;&#10;Description automatically generated">
            <a:extLst>
              <a:ext uri="{FF2B5EF4-FFF2-40B4-BE49-F238E27FC236}">
                <a16:creationId xmlns:a16="http://schemas.microsoft.com/office/drawing/2014/main" id="{7DB6620C-4872-4FBC-B979-F858DEABCF25}"/>
              </a:ext>
            </a:extLst>
          </p:cNvPr>
          <p:cNvPicPr>
            <a:picLocks noChangeAspect="1"/>
          </p:cNvPicPr>
          <p:nvPr userDrawn="1"/>
        </p:nvPicPr>
        <p:blipFill>
          <a:blip r:embed="rId2"/>
          <a:stretch>
            <a:fillRect/>
          </a:stretch>
        </p:blipFill>
        <p:spPr>
          <a:xfrm>
            <a:off x="9834544" y="6212486"/>
            <a:ext cx="530000" cy="360000"/>
          </a:xfrm>
          <a:prstGeom prst="rect">
            <a:avLst/>
          </a:prstGeom>
        </p:spPr>
      </p:pic>
      <p:pic>
        <p:nvPicPr>
          <p:cNvPr id="72" name="Picture 71" descr="A blue and green flag&#10;&#10;Description automatically generated with medium confidence">
            <a:extLst>
              <a:ext uri="{FF2B5EF4-FFF2-40B4-BE49-F238E27FC236}">
                <a16:creationId xmlns:a16="http://schemas.microsoft.com/office/drawing/2014/main" id="{BB2FABF3-EA52-470E-868C-1DD4BC21172B}"/>
              </a:ext>
            </a:extLst>
          </p:cNvPr>
          <p:cNvPicPr>
            <a:picLocks noChangeAspect="1"/>
          </p:cNvPicPr>
          <p:nvPr userDrawn="1"/>
        </p:nvPicPr>
        <p:blipFill>
          <a:blip r:embed="rId3"/>
          <a:stretch>
            <a:fillRect/>
          </a:stretch>
        </p:blipFill>
        <p:spPr>
          <a:xfrm>
            <a:off x="10500701" y="6212486"/>
            <a:ext cx="530000" cy="360000"/>
          </a:xfrm>
          <a:prstGeom prst="rect">
            <a:avLst/>
          </a:prstGeom>
        </p:spPr>
      </p:pic>
      <p:sp>
        <p:nvSpPr>
          <p:cNvPr id="73" name="TextBox 72">
            <a:extLst>
              <a:ext uri="{FF2B5EF4-FFF2-40B4-BE49-F238E27FC236}">
                <a16:creationId xmlns:a16="http://schemas.microsoft.com/office/drawing/2014/main" id="{EBD9669D-4319-443D-A2B6-AF76C4F59863}"/>
              </a:ext>
            </a:extLst>
          </p:cNvPr>
          <p:cNvSpPr txBox="1"/>
          <p:nvPr userDrawn="1"/>
        </p:nvSpPr>
        <p:spPr>
          <a:xfrm>
            <a:off x="3238028" y="6240368"/>
            <a:ext cx="6577822" cy="369332"/>
          </a:xfrm>
          <a:prstGeom prst="rect">
            <a:avLst/>
          </a:prstGeom>
          <a:noFill/>
        </p:spPr>
        <p:txBody>
          <a:bodyPr wrap="square" rtlCol="0">
            <a:spAutoFit/>
          </a:bodyPr>
          <a:lstStyle/>
          <a:p>
            <a:pPr algn="l"/>
            <a:r>
              <a:rPr lang="en-AU" sz="900" b="1" dirty="0"/>
              <a:t>The Victorian Government acknowledges Aboriginal Traditional Owners of Country throughout Victoria and pays respect to their cultures and Elders past, present and emerging.</a:t>
            </a:r>
          </a:p>
        </p:txBody>
      </p:sp>
      <p:grpSp>
        <p:nvGrpSpPr>
          <p:cNvPr id="74" name="Graphic 4">
            <a:extLst>
              <a:ext uri="{FF2B5EF4-FFF2-40B4-BE49-F238E27FC236}">
                <a16:creationId xmlns:a16="http://schemas.microsoft.com/office/drawing/2014/main" id="{FC6D7FCF-244B-4343-9418-AF27EEF7D7F9}"/>
              </a:ext>
            </a:extLst>
          </p:cNvPr>
          <p:cNvGrpSpPr/>
          <p:nvPr userDrawn="1"/>
        </p:nvGrpSpPr>
        <p:grpSpPr>
          <a:xfrm>
            <a:off x="551936" y="6183794"/>
            <a:ext cx="1892018" cy="520831"/>
            <a:chOff x="7300328" y="285735"/>
            <a:chExt cx="2201448" cy="606010"/>
          </a:xfrm>
        </p:grpSpPr>
        <p:grpSp>
          <p:nvGrpSpPr>
            <p:cNvPr id="75" name="Graphic 4">
              <a:extLst>
                <a:ext uri="{FF2B5EF4-FFF2-40B4-BE49-F238E27FC236}">
                  <a16:creationId xmlns:a16="http://schemas.microsoft.com/office/drawing/2014/main" id="{E8B98CD4-D250-4E4E-A61C-CABEA7123A21}"/>
                </a:ext>
              </a:extLst>
            </p:cNvPr>
            <p:cNvGrpSpPr/>
            <p:nvPr/>
          </p:nvGrpSpPr>
          <p:grpSpPr>
            <a:xfrm>
              <a:off x="7300328" y="285735"/>
              <a:ext cx="796697" cy="606010"/>
              <a:chOff x="7300328" y="285735"/>
              <a:chExt cx="796697" cy="606010"/>
            </a:xfrm>
          </p:grpSpPr>
          <p:sp>
            <p:nvSpPr>
              <p:cNvPr id="106" name="Freeform: Shape 105">
                <a:extLst>
                  <a:ext uri="{FF2B5EF4-FFF2-40B4-BE49-F238E27FC236}">
                    <a16:creationId xmlns:a16="http://schemas.microsoft.com/office/drawing/2014/main" id="{4740B365-B554-4333-A5C6-FA63A98A3B66}"/>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107" name="Freeform: Shape 106">
                <a:extLst>
                  <a:ext uri="{FF2B5EF4-FFF2-40B4-BE49-F238E27FC236}">
                    <a16:creationId xmlns:a16="http://schemas.microsoft.com/office/drawing/2014/main" id="{BC603E33-C6A5-4221-A048-74C45F9D07CC}"/>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108" name="Freeform: Shape 107">
                <a:extLst>
                  <a:ext uri="{FF2B5EF4-FFF2-40B4-BE49-F238E27FC236}">
                    <a16:creationId xmlns:a16="http://schemas.microsoft.com/office/drawing/2014/main" id="{B1DCFF90-3542-4D4A-A4DA-4731483FC5CD}"/>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109" name="Freeform: Shape 108">
                <a:extLst>
                  <a:ext uri="{FF2B5EF4-FFF2-40B4-BE49-F238E27FC236}">
                    <a16:creationId xmlns:a16="http://schemas.microsoft.com/office/drawing/2014/main" id="{A5D1C964-E3E0-4C06-908F-748DA4F803CC}"/>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110" name="Freeform: Shape 109">
                <a:extLst>
                  <a:ext uri="{FF2B5EF4-FFF2-40B4-BE49-F238E27FC236}">
                    <a16:creationId xmlns:a16="http://schemas.microsoft.com/office/drawing/2014/main" id="{D17012F4-04B7-491F-8C09-43669FA7878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111" name="Freeform: Shape 110">
                <a:extLst>
                  <a:ext uri="{FF2B5EF4-FFF2-40B4-BE49-F238E27FC236}">
                    <a16:creationId xmlns:a16="http://schemas.microsoft.com/office/drawing/2014/main" id="{6DDBF2AA-087B-4238-8FBF-A0B68AC468AB}"/>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112" name="Freeform: Shape 111">
                <a:extLst>
                  <a:ext uri="{FF2B5EF4-FFF2-40B4-BE49-F238E27FC236}">
                    <a16:creationId xmlns:a16="http://schemas.microsoft.com/office/drawing/2014/main" id="{CE18DF0C-4F19-4A08-97F0-BFD5A86CBB5A}"/>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113" name="Freeform: Shape 112">
                <a:extLst>
                  <a:ext uri="{FF2B5EF4-FFF2-40B4-BE49-F238E27FC236}">
                    <a16:creationId xmlns:a16="http://schemas.microsoft.com/office/drawing/2014/main" id="{35B9E119-F2DA-4072-900F-55175102BFF6}"/>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114" name="Freeform: Shape 113">
                <a:extLst>
                  <a:ext uri="{FF2B5EF4-FFF2-40B4-BE49-F238E27FC236}">
                    <a16:creationId xmlns:a16="http://schemas.microsoft.com/office/drawing/2014/main" id="{161CA701-CF24-4AEA-B41D-5009CE00FCEE}"/>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115" name="Freeform: Shape 114">
                <a:extLst>
                  <a:ext uri="{FF2B5EF4-FFF2-40B4-BE49-F238E27FC236}">
                    <a16:creationId xmlns:a16="http://schemas.microsoft.com/office/drawing/2014/main" id="{89BF1510-82F4-4215-88B0-EB8A09663CD8}"/>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116" name="Freeform: Shape 115">
                <a:extLst>
                  <a:ext uri="{FF2B5EF4-FFF2-40B4-BE49-F238E27FC236}">
                    <a16:creationId xmlns:a16="http://schemas.microsoft.com/office/drawing/2014/main" id="{3763D0E4-2A26-4ADE-A84C-086BAB642E54}"/>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76" name="Graphic 4">
              <a:extLst>
                <a:ext uri="{FF2B5EF4-FFF2-40B4-BE49-F238E27FC236}">
                  <a16:creationId xmlns:a16="http://schemas.microsoft.com/office/drawing/2014/main" id="{31C64ADC-564F-4290-8E93-7DB736661900}"/>
                </a:ext>
              </a:extLst>
            </p:cNvPr>
            <p:cNvGrpSpPr/>
            <p:nvPr/>
          </p:nvGrpSpPr>
          <p:grpSpPr>
            <a:xfrm>
              <a:off x="8107747" y="378653"/>
              <a:ext cx="1394029" cy="420174"/>
              <a:chOff x="8107747" y="378653"/>
              <a:chExt cx="1394029" cy="420174"/>
            </a:xfrm>
            <a:solidFill>
              <a:srgbClr val="000000"/>
            </a:solidFill>
          </p:grpSpPr>
          <p:sp>
            <p:nvSpPr>
              <p:cNvPr id="77" name="Freeform: Shape 76">
                <a:extLst>
                  <a:ext uri="{FF2B5EF4-FFF2-40B4-BE49-F238E27FC236}">
                    <a16:creationId xmlns:a16="http://schemas.microsoft.com/office/drawing/2014/main" id="{FB71FB67-429A-44F6-8AE4-42EE8ACC54EA}"/>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78" name="Freeform: Shape 77">
                <a:extLst>
                  <a:ext uri="{FF2B5EF4-FFF2-40B4-BE49-F238E27FC236}">
                    <a16:creationId xmlns:a16="http://schemas.microsoft.com/office/drawing/2014/main" id="{8C9840AF-40DB-4BEA-A510-F8F92FE5724E}"/>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79" name="Freeform: Shape 78">
                <a:extLst>
                  <a:ext uri="{FF2B5EF4-FFF2-40B4-BE49-F238E27FC236}">
                    <a16:creationId xmlns:a16="http://schemas.microsoft.com/office/drawing/2014/main" id="{36A1E64B-65C3-4C6E-B614-53C08CC9495A}"/>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0" name="Freeform: Shape 79">
                <a:extLst>
                  <a:ext uri="{FF2B5EF4-FFF2-40B4-BE49-F238E27FC236}">
                    <a16:creationId xmlns:a16="http://schemas.microsoft.com/office/drawing/2014/main" id="{CEBA968C-70EE-432F-ABEF-0E91AC04075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81" name="Freeform: Shape 80">
                <a:extLst>
                  <a:ext uri="{FF2B5EF4-FFF2-40B4-BE49-F238E27FC236}">
                    <a16:creationId xmlns:a16="http://schemas.microsoft.com/office/drawing/2014/main" id="{FD904ECE-55A9-4F3F-9E47-0D79A4E7B28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82" name="Freeform: Shape 81">
                <a:extLst>
                  <a:ext uri="{FF2B5EF4-FFF2-40B4-BE49-F238E27FC236}">
                    <a16:creationId xmlns:a16="http://schemas.microsoft.com/office/drawing/2014/main" id="{F4B5AD4C-1779-4AFA-AA1C-4CEC75F20B80}"/>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3" name="Freeform: Shape 82">
                <a:extLst>
                  <a:ext uri="{FF2B5EF4-FFF2-40B4-BE49-F238E27FC236}">
                    <a16:creationId xmlns:a16="http://schemas.microsoft.com/office/drawing/2014/main" id="{A1D0F01A-42BA-43AD-85B6-9CD87DE64BD9}"/>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84" name="Freeform: Shape 83">
                <a:extLst>
                  <a:ext uri="{FF2B5EF4-FFF2-40B4-BE49-F238E27FC236}">
                    <a16:creationId xmlns:a16="http://schemas.microsoft.com/office/drawing/2014/main" id="{85FE25D6-2A01-4482-AB82-A239AAE8928F}"/>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85" name="Freeform: Shape 84">
                <a:extLst>
                  <a:ext uri="{FF2B5EF4-FFF2-40B4-BE49-F238E27FC236}">
                    <a16:creationId xmlns:a16="http://schemas.microsoft.com/office/drawing/2014/main" id="{397D4276-52B7-42A3-A0FA-A71EC452C6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86" name="Freeform: Shape 85">
                <a:extLst>
                  <a:ext uri="{FF2B5EF4-FFF2-40B4-BE49-F238E27FC236}">
                    <a16:creationId xmlns:a16="http://schemas.microsoft.com/office/drawing/2014/main" id="{80292109-B27C-4AD5-97B4-4C868355429E}"/>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87" name="Freeform: Shape 86">
                <a:extLst>
                  <a:ext uri="{FF2B5EF4-FFF2-40B4-BE49-F238E27FC236}">
                    <a16:creationId xmlns:a16="http://schemas.microsoft.com/office/drawing/2014/main" id="{B89A972C-B628-402C-8050-E56708B0891F}"/>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88" name="Freeform: Shape 87">
                <a:extLst>
                  <a:ext uri="{FF2B5EF4-FFF2-40B4-BE49-F238E27FC236}">
                    <a16:creationId xmlns:a16="http://schemas.microsoft.com/office/drawing/2014/main" id="{1506A625-2AB0-4AC4-9D67-1A06F7D3353C}"/>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A4DFC41C-AD45-4407-8EDA-F35CA6F0B529}"/>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0A06EBA0-D5B7-4D72-AF45-CE0557F88D0B}"/>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1" name="Freeform: Shape 90">
                <a:extLst>
                  <a:ext uri="{FF2B5EF4-FFF2-40B4-BE49-F238E27FC236}">
                    <a16:creationId xmlns:a16="http://schemas.microsoft.com/office/drawing/2014/main" id="{B95567B2-29BE-43FC-BB42-0276B41C8CA2}"/>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92" name="Freeform: Shape 91">
                <a:extLst>
                  <a:ext uri="{FF2B5EF4-FFF2-40B4-BE49-F238E27FC236}">
                    <a16:creationId xmlns:a16="http://schemas.microsoft.com/office/drawing/2014/main" id="{3A385AFA-B1DE-472F-908B-C59D9217EE0A}"/>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3" name="Freeform: Shape 92">
                <a:extLst>
                  <a:ext uri="{FF2B5EF4-FFF2-40B4-BE49-F238E27FC236}">
                    <a16:creationId xmlns:a16="http://schemas.microsoft.com/office/drawing/2014/main" id="{6A990434-64FC-40BA-90C8-4A12CA132AF2}"/>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94" name="Freeform: Shape 93">
                <a:extLst>
                  <a:ext uri="{FF2B5EF4-FFF2-40B4-BE49-F238E27FC236}">
                    <a16:creationId xmlns:a16="http://schemas.microsoft.com/office/drawing/2014/main" id="{3FF7DF0C-0583-432B-89BE-58DB17F238CC}"/>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95" name="Freeform: Shape 94">
                <a:extLst>
                  <a:ext uri="{FF2B5EF4-FFF2-40B4-BE49-F238E27FC236}">
                    <a16:creationId xmlns:a16="http://schemas.microsoft.com/office/drawing/2014/main" id="{52CFCB87-16A7-40B9-90BD-43402647F016}"/>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DFD2A52B-3EA6-4C01-8CC8-41C4F27DCB45}"/>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72715322-2390-44BB-94C6-8A3182B4A0E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8" name="Freeform: Shape 97">
                <a:extLst>
                  <a:ext uri="{FF2B5EF4-FFF2-40B4-BE49-F238E27FC236}">
                    <a16:creationId xmlns:a16="http://schemas.microsoft.com/office/drawing/2014/main" id="{0A9695D1-A7BB-4B82-9646-64A52B5B61C9}"/>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9" name="Freeform: Shape 98">
                <a:extLst>
                  <a:ext uri="{FF2B5EF4-FFF2-40B4-BE49-F238E27FC236}">
                    <a16:creationId xmlns:a16="http://schemas.microsoft.com/office/drawing/2014/main" id="{D4929C87-054F-4B0F-A43A-02BB09C7C0F1}"/>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100" name="Freeform: Shape 99">
                <a:extLst>
                  <a:ext uri="{FF2B5EF4-FFF2-40B4-BE49-F238E27FC236}">
                    <a16:creationId xmlns:a16="http://schemas.microsoft.com/office/drawing/2014/main" id="{A33F53F3-49A3-4009-881A-2A87D26A1FF7}"/>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101" name="Freeform: Shape 100">
                <a:extLst>
                  <a:ext uri="{FF2B5EF4-FFF2-40B4-BE49-F238E27FC236}">
                    <a16:creationId xmlns:a16="http://schemas.microsoft.com/office/drawing/2014/main" id="{88C0755E-6C24-405D-82E0-49F3DEA11CAF}"/>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102" name="Freeform: Shape 101">
                <a:extLst>
                  <a:ext uri="{FF2B5EF4-FFF2-40B4-BE49-F238E27FC236}">
                    <a16:creationId xmlns:a16="http://schemas.microsoft.com/office/drawing/2014/main" id="{83ACB302-213B-407B-B666-26E5548D164F}"/>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103" name="Freeform: Shape 102">
                <a:extLst>
                  <a:ext uri="{FF2B5EF4-FFF2-40B4-BE49-F238E27FC236}">
                    <a16:creationId xmlns:a16="http://schemas.microsoft.com/office/drawing/2014/main" id="{7F94A5A9-57CB-4B96-B80F-F340FE718D3B}"/>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104" name="Freeform: Shape 103">
                <a:extLst>
                  <a:ext uri="{FF2B5EF4-FFF2-40B4-BE49-F238E27FC236}">
                    <a16:creationId xmlns:a16="http://schemas.microsoft.com/office/drawing/2014/main" id="{1EEEA939-FAA7-47A9-9579-4E698DC76F4D}"/>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105" name="Freeform: Shape 104">
                <a:extLst>
                  <a:ext uri="{FF2B5EF4-FFF2-40B4-BE49-F238E27FC236}">
                    <a16:creationId xmlns:a16="http://schemas.microsoft.com/office/drawing/2014/main" id="{74AFF715-3747-4B4D-836E-24B8DA2AFADB}"/>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spTree>
    <p:extLst>
      <p:ext uri="{BB962C8B-B14F-4D97-AF65-F5344CB8AC3E}">
        <p14:creationId xmlns:p14="http://schemas.microsoft.com/office/powerpoint/2010/main" val="244244234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cSld name="4_Title">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720000" y="1694899"/>
            <a:ext cx="7440000" cy="1577163"/>
          </a:xfrm>
        </p:spPr>
        <p:txBody>
          <a:bodyPr anchor="b">
            <a:noAutofit/>
          </a:bodyPr>
          <a:lstStyle>
            <a:lvl1pPr>
              <a:defRPr sz="2800" baseline="0">
                <a:solidFill>
                  <a:schemeClr val="accent2"/>
                </a:solidFill>
              </a:defRPr>
            </a:lvl1pPr>
          </a:lstStyle>
          <a:p>
            <a:r>
              <a:rPr lang="en-US"/>
              <a:t>CLICK TO EDIT MASTER TITLE STYLE</a:t>
            </a:r>
          </a:p>
        </p:txBody>
      </p:sp>
      <p:sp>
        <p:nvSpPr>
          <p:cNvPr id="3" name="Subtitle 2"/>
          <p:cNvSpPr>
            <a:spLocks noGrp="1"/>
          </p:cNvSpPr>
          <p:nvPr userDrawn="1">
            <p:ph type="subTitle" idx="1"/>
          </p:nvPr>
        </p:nvSpPr>
        <p:spPr>
          <a:xfrm>
            <a:off x="720000" y="3998421"/>
            <a:ext cx="8160000" cy="1446805"/>
          </a:xfrm>
        </p:spPr>
        <p:txBody>
          <a:bodyPr>
            <a:noAutofit/>
          </a:bodyPr>
          <a:lstStyle>
            <a:lvl1pPr marL="0" indent="0" algn="l">
              <a:buNone/>
              <a:defRPr sz="2400" b="0" baseline="0">
                <a:solidFill>
                  <a:schemeClr val="tx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grpSp>
        <p:nvGrpSpPr>
          <p:cNvPr id="8" name="Group 7">
            <a:extLst>
              <a:ext uri="{FF2B5EF4-FFF2-40B4-BE49-F238E27FC236}">
                <a16:creationId xmlns:a16="http://schemas.microsoft.com/office/drawing/2014/main" id="{1AB0DCA7-916C-497E-B079-DA959C1D234D}"/>
              </a:ext>
            </a:extLst>
          </p:cNvPr>
          <p:cNvGrpSpPr/>
          <p:nvPr userDrawn="1"/>
        </p:nvGrpSpPr>
        <p:grpSpPr>
          <a:xfrm>
            <a:off x="8915400" y="-3175"/>
            <a:ext cx="3281363" cy="6861176"/>
            <a:chOff x="8915400" y="-3175"/>
            <a:chExt cx="3281363" cy="6861176"/>
          </a:xfrm>
        </p:grpSpPr>
        <p:sp>
          <p:nvSpPr>
            <p:cNvPr id="25" name="AutoShape 3">
              <a:extLst>
                <a:ext uri="{FF2B5EF4-FFF2-40B4-BE49-F238E27FC236}">
                  <a16:creationId xmlns:a16="http://schemas.microsoft.com/office/drawing/2014/main" id="{BBFE0444-176A-4C32-A3E5-ADFEDCF8C021}"/>
                </a:ext>
              </a:extLst>
            </p:cNvPr>
            <p:cNvSpPr>
              <a:spLocks noChangeAspect="1" noChangeArrowheads="1" noTextEdit="1"/>
            </p:cNvSpPr>
            <p:nvPr userDrawn="1"/>
          </p:nvSpPr>
          <p:spPr bwMode="auto">
            <a:xfrm>
              <a:off x="8915400" y="0"/>
              <a:ext cx="3276600" cy="6858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6" name="Freeform 5">
              <a:extLst>
                <a:ext uri="{FF2B5EF4-FFF2-40B4-BE49-F238E27FC236}">
                  <a16:creationId xmlns:a16="http://schemas.microsoft.com/office/drawing/2014/main" id="{205387CD-0367-4CBC-BD1B-7DE4DB940E83}"/>
                </a:ext>
              </a:extLst>
            </p:cNvPr>
            <p:cNvSpPr>
              <a:spLocks/>
            </p:cNvSpPr>
            <p:nvPr userDrawn="1"/>
          </p:nvSpPr>
          <p:spPr bwMode="auto">
            <a:xfrm>
              <a:off x="10382250" y="-3175"/>
              <a:ext cx="1814513" cy="630238"/>
            </a:xfrm>
            <a:custGeom>
              <a:avLst/>
              <a:gdLst>
                <a:gd name="T0" fmla="*/ 0 w 3807"/>
                <a:gd name="T1" fmla="*/ 0 h 1323"/>
                <a:gd name="T2" fmla="*/ 0 w 3807"/>
                <a:gd name="T3" fmla="*/ 0 h 1323"/>
                <a:gd name="T4" fmla="*/ 646 w 3807"/>
                <a:gd name="T5" fmla="*/ 1323 h 1323"/>
                <a:gd name="T6" fmla="*/ 3807 w 3807"/>
                <a:gd name="T7" fmla="*/ 355 h 1323"/>
                <a:gd name="T8" fmla="*/ 3807 w 3807"/>
                <a:gd name="T9" fmla="*/ 0 h 1323"/>
                <a:gd name="T10" fmla="*/ 0 w 3807"/>
                <a:gd name="T11" fmla="*/ 0 h 1323"/>
              </a:gdLst>
              <a:ahLst/>
              <a:cxnLst>
                <a:cxn ang="0">
                  <a:pos x="T0" y="T1"/>
                </a:cxn>
                <a:cxn ang="0">
                  <a:pos x="T2" y="T3"/>
                </a:cxn>
                <a:cxn ang="0">
                  <a:pos x="T4" y="T5"/>
                </a:cxn>
                <a:cxn ang="0">
                  <a:pos x="T6" y="T7"/>
                </a:cxn>
                <a:cxn ang="0">
                  <a:pos x="T8" y="T9"/>
                </a:cxn>
                <a:cxn ang="0">
                  <a:pos x="T10" y="T11"/>
                </a:cxn>
              </a:cxnLst>
              <a:rect l="0" t="0" r="r" b="b"/>
              <a:pathLst>
                <a:path w="3807" h="1323">
                  <a:moveTo>
                    <a:pt x="0" y="0"/>
                  </a:moveTo>
                  <a:lnTo>
                    <a:pt x="0" y="0"/>
                  </a:lnTo>
                  <a:lnTo>
                    <a:pt x="646" y="1323"/>
                  </a:lnTo>
                  <a:lnTo>
                    <a:pt x="3807" y="355"/>
                  </a:lnTo>
                  <a:lnTo>
                    <a:pt x="3807" y="0"/>
                  </a:lnTo>
                  <a:lnTo>
                    <a:pt x="0" y="0"/>
                  </a:lnTo>
                  <a:close/>
                </a:path>
              </a:pathLst>
            </a:custGeom>
            <a:solidFill>
              <a:srgbClr val="88DBD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7" name="Freeform 6">
              <a:extLst>
                <a:ext uri="{FF2B5EF4-FFF2-40B4-BE49-F238E27FC236}">
                  <a16:creationId xmlns:a16="http://schemas.microsoft.com/office/drawing/2014/main" id="{6973B4DA-05DF-4D6A-8F90-2F3C8C4007FC}"/>
                </a:ext>
              </a:extLst>
            </p:cNvPr>
            <p:cNvSpPr>
              <a:spLocks/>
            </p:cNvSpPr>
            <p:nvPr userDrawn="1"/>
          </p:nvSpPr>
          <p:spPr bwMode="auto">
            <a:xfrm>
              <a:off x="9093200" y="-3175"/>
              <a:ext cx="1597025" cy="1270000"/>
            </a:xfrm>
            <a:custGeom>
              <a:avLst/>
              <a:gdLst>
                <a:gd name="T0" fmla="*/ 0 w 3348"/>
                <a:gd name="T1" fmla="*/ 0 h 2664"/>
                <a:gd name="T2" fmla="*/ 0 w 3348"/>
                <a:gd name="T3" fmla="*/ 0 h 2664"/>
                <a:gd name="T4" fmla="*/ 1292 w 3348"/>
                <a:gd name="T5" fmla="*/ 2664 h 2664"/>
                <a:gd name="T6" fmla="*/ 3348 w 3348"/>
                <a:gd name="T7" fmla="*/ 1323 h 2664"/>
                <a:gd name="T8" fmla="*/ 2702 w 3348"/>
                <a:gd name="T9" fmla="*/ 0 h 2664"/>
                <a:gd name="T10" fmla="*/ 0 w 3348"/>
                <a:gd name="T11" fmla="*/ 0 h 2664"/>
              </a:gdLst>
              <a:ahLst/>
              <a:cxnLst>
                <a:cxn ang="0">
                  <a:pos x="T0" y="T1"/>
                </a:cxn>
                <a:cxn ang="0">
                  <a:pos x="T2" y="T3"/>
                </a:cxn>
                <a:cxn ang="0">
                  <a:pos x="T4" y="T5"/>
                </a:cxn>
                <a:cxn ang="0">
                  <a:pos x="T6" y="T7"/>
                </a:cxn>
                <a:cxn ang="0">
                  <a:pos x="T8" y="T9"/>
                </a:cxn>
                <a:cxn ang="0">
                  <a:pos x="T10" y="T11"/>
                </a:cxn>
              </a:cxnLst>
              <a:rect l="0" t="0" r="r" b="b"/>
              <a:pathLst>
                <a:path w="3348" h="2664">
                  <a:moveTo>
                    <a:pt x="0" y="0"/>
                  </a:moveTo>
                  <a:lnTo>
                    <a:pt x="0" y="0"/>
                  </a:lnTo>
                  <a:lnTo>
                    <a:pt x="1292" y="2664"/>
                  </a:lnTo>
                  <a:lnTo>
                    <a:pt x="3348" y="1323"/>
                  </a:lnTo>
                  <a:lnTo>
                    <a:pt x="2702" y="0"/>
                  </a:lnTo>
                  <a:lnTo>
                    <a:pt x="0" y="0"/>
                  </a:lnTo>
                  <a:close/>
                </a:path>
              </a:pathLst>
            </a:custGeom>
            <a:solidFill>
              <a:srgbClr val="0052C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8" name="Freeform 7">
              <a:extLst>
                <a:ext uri="{FF2B5EF4-FFF2-40B4-BE49-F238E27FC236}">
                  <a16:creationId xmlns:a16="http://schemas.microsoft.com/office/drawing/2014/main" id="{BD286A3B-643A-483F-BF60-45699FF6D46F}"/>
                </a:ext>
              </a:extLst>
            </p:cNvPr>
            <p:cNvSpPr>
              <a:spLocks/>
            </p:cNvSpPr>
            <p:nvPr userDrawn="1"/>
          </p:nvSpPr>
          <p:spPr bwMode="auto">
            <a:xfrm>
              <a:off x="9709150" y="627063"/>
              <a:ext cx="981075" cy="2662238"/>
            </a:xfrm>
            <a:custGeom>
              <a:avLst/>
              <a:gdLst>
                <a:gd name="T0" fmla="*/ 2005 w 2056"/>
                <a:gd name="T1" fmla="*/ 5585 h 5585"/>
                <a:gd name="T2" fmla="*/ 2005 w 2056"/>
                <a:gd name="T3" fmla="*/ 5585 h 5585"/>
                <a:gd name="T4" fmla="*/ 2056 w 2056"/>
                <a:gd name="T5" fmla="*/ 0 h 5585"/>
                <a:gd name="T6" fmla="*/ 0 w 2056"/>
                <a:gd name="T7" fmla="*/ 1341 h 5585"/>
                <a:gd name="T8" fmla="*/ 2005 w 2056"/>
                <a:gd name="T9" fmla="*/ 5585 h 5585"/>
              </a:gdLst>
              <a:ahLst/>
              <a:cxnLst>
                <a:cxn ang="0">
                  <a:pos x="T0" y="T1"/>
                </a:cxn>
                <a:cxn ang="0">
                  <a:pos x="T2" y="T3"/>
                </a:cxn>
                <a:cxn ang="0">
                  <a:pos x="T4" y="T5"/>
                </a:cxn>
                <a:cxn ang="0">
                  <a:pos x="T6" y="T7"/>
                </a:cxn>
                <a:cxn ang="0">
                  <a:pos x="T8" y="T9"/>
                </a:cxn>
              </a:cxnLst>
              <a:rect l="0" t="0" r="r" b="b"/>
              <a:pathLst>
                <a:path w="2056" h="5585">
                  <a:moveTo>
                    <a:pt x="2005" y="5585"/>
                  </a:moveTo>
                  <a:lnTo>
                    <a:pt x="2005" y="5585"/>
                  </a:lnTo>
                  <a:lnTo>
                    <a:pt x="2056" y="0"/>
                  </a:lnTo>
                  <a:lnTo>
                    <a:pt x="0" y="1341"/>
                  </a:lnTo>
                  <a:lnTo>
                    <a:pt x="2005" y="5585"/>
                  </a:lnTo>
                  <a:close/>
                </a:path>
              </a:pathLst>
            </a:custGeom>
            <a:solidFill>
              <a:srgbClr val="34374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9" name="Freeform 8">
              <a:extLst>
                <a:ext uri="{FF2B5EF4-FFF2-40B4-BE49-F238E27FC236}">
                  <a16:creationId xmlns:a16="http://schemas.microsoft.com/office/drawing/2014/main" id="{CC9B83DD-2448-4490-95A4-B38518EF38FD}"/>
                </a:ext>
              </a:extLst>
            </p:cNvPr>
            <p:cNvSpPr>
              <a:spLocks/>
            </p:cNvSpPr>
            <p:nvPr userDrawn="1"/>
          </p:nvSpPr>
          <p:spPr bwMode="auto">
            <a:xfrm>
              <a:off x="10664825" y="165100"/>
              <a:ext cx="1531938" cy="4443413"/>
            </a:xfrm>
            <a:custGeom>
              <a:avLst/>
              <a:gdLst>
                <a:gd name="T0" fmla="*/ 51 w 3212"/>
                <a:gd name="T1" fmla="*/ 968 h 9321"/>
                <a:gd name="T2" fmla="*/ 51 w 3212"/>
                <a:gd name="T3" fmla="*/ 968 h 9321"/>
                <a:gd name="T4" fmla="*/ 0 w 3212"/>
                <a:gd name="T5" fmla="*/ 6553 h 9321"/>
                <a:gd name="T6" fmla="*/ 1368 w 3212"/>
                <a:gd name="T7" fmla="*/ 9321 h 9321"/>
                <a:gd name="T8" fmla="*/ 3212 w 3212"/>
                <a:gd name="T9" fmla="*/ 5467 h 9321"/>
                <a:gd name="T10" fmla="*/ 3212 w 3212"/>
                <a:gd name="T11" fmla="*/ 0 h 9321"/>
                <a:gd name="T12" fmla="*/ 51 w 3212"/>
                <a:gd name="T13" fmla="*/ 968 h 9321"/>
              </a:gdLst>
              <a:ahLst/>
              <a:cxnLst>
                <a:cxn ang="0">
                  <a:pos x="T0" y="T1"/>
                </a:cxn>
                <a:cxn ang="0">
                  <a:pos x="T2" y="T3"/>
                </a:cxn>
                <a:cxn ang="0">
                  <a:pos x="T4" y="T5"/>
                </a:cxn>
                <a:cxn ang="0">
                  <a:pos x="T6" y="T7"/>
                </a:cxn>
                <a:cxn ang="0">
                  <a:pos x="T8" y="T9"/>
                </a:cxn>
                <a:cxn ang="0">
                  <a:pos x="T10" y="T11"/>
                </a:cxn>
                <a:cxn ang="0">
                  <a:pos x="T12" y="T13"/>
                </a:cxn>
              </a:cxnLst>
              <a:rect l="0" t="0" r="r" b="b"/>
              <a:pathLst>
                <a:path w="3212" h="9321">
                  <a:moveTo>
                    <a:pt x="51" y="968"/>
                  </a:moveTo>
                  <a:lnTo>
                    <a:pt x="51" y="968"/>
                  </a:lnTo>
                  <a:lnTo>
                    <a:pt x="0" y="6553"/>
                  </a:lnTo>
                  <a:lnTo>
                    <a:pt x="1368" y="9321"/>
                  </a:lnTo>
                  <a:lnTo>
                    <a:pt x="3212" y="5467"/>
                  </a:lnTo>
                  <a:lnTo>
                    <a:pt x="3212" y="0"/>
                  </a:lnTo>
                  <a:lnTo>
                    <a:pt x="51" y="968"/>
                  </a:lnTo>
                  <a:close/>
                </a:path>
              </a:pathLst>
            </a:custGeom>
            <a:solidFill>
              <a:srgbClr val="E3520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0" name="Freeform 9">
              <a:extLst>
                <a:ext uri="{FF2B5EF4-FFF2-40B4-BE49-F238E27FC236}">
                  <a16:creationId xmlns:a16="http://schemas.microsoft.com/office/drawing/2014/main" id="{EADE2A14-3F18-44C8-AAC1-DD72520DC316}"/>
                </a:ext>
              </a:extLst>
            </p:cNvPr>
            <p:cNvSpPr>
              <a:spLocks/>
            </p:cNvSpPr>
            <p:nvPr userDrawn="1"/>
          </p:nvSpPr>
          <p:spPr bwMode="auto">
            <a:xfrm>
              <a:off x="10437813" y="5013325"/>
              <a:ext cx="1758950" cy="1844675"/>
            </a:xfrm>
            <a:custGeom>
              <a:avLst/>
              <a:gdLst>
                <a:gd name="T0" fmla="*/ 0 w 3688"/>
                <a:gd name="T1" fmla="*/ 3871 h 3871"/>
                <a:gd name="T2" fmla="*/ 0 w 3688"/>
                <a:gd name="T3" fmla="*/ 3871 h 3871"/>
                <a:gd name="T4" fmla="*/ 3688 w 3688"/>
                <a:gd name="T5" fmla="*/ 3871 h 3871"/>
                <a:gd name="T6" fmla="*/ 1844 w 3688"/>
                <a:gd name="T7" fmla="*/ 0 h 3871"/>
                <a:gd name="T8" fmla="*/ 0 w 3688"/>
                <a:gd name="T9" fmla="*/ 3871 h 3871"/>
              </a:gdLst>
              <a:ahLst/>
              <a:cxnLst>
                <a:cxn ang="0">
                  <a:pos x="T0" y="T1"/>
                </a:cxn>
                <a:cxn ang="0">
                  <a:pos x="T2" y="T3"/>
                </a:cxn>
                <a:cxn ang="0">
                  <a:pos x="T4" y="T5"/>
                </a:cxn>
                <a:cxn ang="0">
                  <a:pos x="T6" y="T7"/>
                </a:cxn>
                <a:cxn ang="0">
                  <a:pos x="T8" y="T9"/>
                </a:cxn>
              </a:cxnLst>
              <a:rect l="0" t="0" r="r" b="b"/>
              <a:pathLst>
                <a:path w="3688" h="3871">
                  <a:moveTo>
                    <a:pt x="0" y="3871"/>
                  </a:moveTo>
                  <a:lnTo>
                    <a:pt x="0" y="3871"/>
                  </a:lnTo>
                  <a:lnTo>
                    <a:pt x="3688" y="3871"/>
                  </a:lnTo>
                  <a:lnTo>
                    <a:pt x="1844" y="0"/>
                  </a:lnTo>
                  <a:lnTo>
                    <a:pt x="0" y="3871"/>
                  </a:lnTo>
                  <a:close/>
                </a:path>
              </a:pathLst>
            </a:custGeom>
            <a:solidFill>
              <a:srgbClr val="34374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1" name="Freeform 10">
              <a:extLst>
                <a:ext uri="{FF2B5EF4-FFF2-40B4-BE49-F238E27FC236}">
                  <a16:creationId xmlns:a16="http://schemas.microsoft.com/office/drawing/2014/main" id="{3919AE70-4F3B-4C86-9803-3DDCDF60ED4E}"/>
                </a:ext>
              </a:extLst>
            </p:cNvPr>
            <p:cNvSpPr>
              <a:spLocks/>
            </p:cNvSpPr>
            <p:nvPr userDrawn="1"/>
          </p:nvSpPr>
          <p:spPr bwMode="auto">
            <a:xfrm>
              <a:off x="11317288" y="3192463"/>
              <a:ext cx="879475" cy="3665538"/>
            </a:xfrm>
            <a:custGeom>
              <a:avLst/>
              <a:gdLst>
                <a:gd name="T0" fmla="*/ 0 w 1844"/>
                <a:gd name="T1" fmla="*/ 3820 h 7690"/>
                <a:gd name="T2" fmla="*/ 0 w 1844"/>
                <a:gd name="T3" fmla="*/ 3820 h 7690"/>
                <a:gd name="T4" fmla="*/ 1844 w 1844"/>
                <a:gd name="T5" fmla="*/ 7690 h 7690"/>
                <a:gd name="T6" fmla="*/ 1844 w 1844"/>
                <a:gd name="T7" fmla="*/ 0 h 7690"/>
                <a:gd name="T8" fmla="*/ 0 w 1844"/>
                <a:gd name="T9" fmla="*/ 3820 h 7690"/>
              </a:gdLst>
              <a:ahLst/>
              <a:cxnLst>
                <a:cxn ang="0">
                  <a:pos x="T0" y="T1"/>
                </a:cxn>
                <a:cxn ang="0">
                  <a:pos x="T2" y="T3"/>
                </a:cxn>
                <a:cxn ang="0">
                  <a:pos x="T4" y="T5"/>
                </a:cxn>
                <a:cxn ang="0">
                  <a:pos x="T6" y="T7"/>
                </a:cxn>
                <a:cxn ang="0">
                  <a:pos x="T8" y="T9"/>
                </a:cxn>
              </a:cxnLst>
              <a:rect l="0" t="0" r="r" b="b"/>
              <a:pathLst>
                <a:path w="1844" h="7690">
                  <a:moveTo>
                    <a:pt x="0" y="3820"/>
                  </a:moveTo>
                  <a:lnTo>
                    <a:pt x="0" y="3820"/>
                  </a:lnTo>
                  <a:lnTo>
                    <a:pt x="1844" y="7690"/>
                  </a:lnTo>
                  <a:lnTo>
                    <a:pt x="1844" y="0"/>
                  </a:lnTo>
                  <a:lnTo>
                    <a:pt x="0" y="382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2" name="Freeform 11">
              <a:extLst>
                <a:ext uri="{FF2B5EF4-FFF2-40B4-BE49-F238E27FC236}">
                  <a16:creationId xmlns:a16="http://schemas.microsoft.com/office/drawing/2014/main" id="{C3EC9D35-896B-4BCA-A72B-B5A240C54EE1}"/>
                </a:ext>
              </a:extLst>
            </p:cNvPr>
            <p:cNvSpPr>
              <a:spLocks/>
            </p:cNvSpPr>
            <p:nvPr userDrawn="1"/>
          </p:nvSpPr>
          <p:spPr bwMode="auto">
            <a:xfrm>
              <a:off x="8915400" y="-3175"/>
              <a:ext cx="3281363" cy="5016500"/>
            </a:xfrm>
            <a:custGeom>
              <a:avLst/>
              <a:gdLst>
                <a:gd name="T0" fmla="*/ 0 w 6882"/>
                <a:gd name="T1" fmla="*/ 0 h 10525"/>
                <a:gd name="T2" fmla="*/ 0 w 6882"/>
                <a:gd name="T3" fmla="*/ 0 h 10525"/>
                <a:gd name="T4" fmla="*/ 5038 w 6882"/>
                <a:gd name="T5" fmla="*/ 10525 h 10525"/>
                <a:gd name="T6" fmla="*/ 6882 w 6882"/>
                <a:gd name="T7" fmla="*/ 6705 h 10525"/>
                <a:gd name="T8" fmla="*/ 6882 w 6882"/>
                <a:gd name="T9" fmla="*/ 5822 h 10525"/>
                <a:gd name="T10" fmla="*/ 5038 w 6882"/>
                <a:gd name="T11" fmla="*/ 9676 h 10525"/>
                <a:gd name="T12" fmla="*/ 373 w 6882"/>
                <a:gd name="T13" fmla="*/ 0 h 10525"/>
                <a:gd name="T14" fmla="*/ 0 w 6882"/>
                <a:gd name="T15" fmla="*/ 0 h 10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82" h="10525">
                  <a:moveTo>
                    <a:pt x="0" y="0"/>
                  </a:moveTo>
                  <a:lnTo>
                    <a:pt x="0" y="0"/>
                  </a:lnTo>
                  <a:lnTo>
                    <a:pt x="5038" y="10525"/>
                  </a:lnTo>
                  <a:lnTo>
                    <a:pt x="6882" y="6705"/>
                  </a:lnTo>
                  <a:lnTo>
                    <a:pt x="6882" y="5822"/>
                  </a:lnTo>
                  <a:lnTo>
                    <a:pt x="5038" y="9676"/>
                  </a:lnTo>
                  <a:lnTo>
                    <a:pt x="373" y="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pic>
          <p:nvPicPr>
            <p:cNvPr id="7" name="Picture 6">
              <a:extLst>
                <a:ext uri="{FF2B5EF4-FFF2-40B4-BE49-F238E27FC236}">
                  <a16:creationId xmlns:a16="http://schemas.microsoft.com/office/drawing/2014/main" id="{8B35FB51-A5A6-A240-91A5-C6B3BC8E21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43465" y="6234510"/>
              <a:ext cx="796361" cy="450000"/>
            </a:xfrm>
            <a:prstGeom prst="rect">
              <a:avLst/>
            </a:prstGeom>
          </p:spPr>
        </p:pic>
      </p:grpSp>
      <p:grpSp>
        <p:nvGrpSpPr>
          <p:cNvPr id="16" name="Graphic 4">
            <a:extLst>
              <a:ext uri="{FF2B5EF4-FFF2-40B4-BE49-F238E27FC236}">
                <a16:creationId xmlns:a16="http://schemas.microsoft.com/office/drawing/2014/main" id="{6CC8745A-1A74-6055-800C-9B33F302459D}"/>
              </a:ext>
            </a:extLst>
          </p:cNvPr>
          <p:cNvGrpSpPr/>
          <p:nvPr userDrawn="1"/>
        </p:nvGrpSpPr>
        <p:grpSpPr>
          <a:xfrm>
            <a:off x="286627" y="6163679"/>
            <a:ext cx="1892018" cy="520831"/>
            <a:chOff x="7300328" y="285735"/>
            <a:chExt cx="2201448" cy="606010"/>
          </a:xfrm>
        </p:grpSpPr>
        <p:grpSp>
          <p:nvGrpSpPr>
            <p:cNvPr id="17" name="Graphic 4">
              <a:extLst>
                <a:ext uri="{FF2B5EF4-FFF2-40B4-BE49-F238E27FC236}">
                  <a16:creationId xmlns:a16="http://schemas.microsoft.com/office/drawing/2014/main" id="{DAF3A121-D5D1-CD3C-8463-40DAE5A99A99}"/>
                </a:ext>
              </a:extLst>
            </p:cNvPr>
            <p:cNvGrpSpPr/>
            <p:nvPr/>
          </p:nvGrpSpPr>
          <p:grpSpPr>
            <a:xfrm>
              <a:off x="7300328" y="285735"/>
              <a:ext cx="796697" cy="606010"/>
              <a:chOff x="7300328" y="285735"/>
              <a:chExt cx="796697" cy="606010"/>
            </a:xfrm>
          </p:grpSpPr>
          <p:sp>
            <p:nvSpPr>
              <p:cNvPr id="56" name="Freeform: Shape 55">
                <a:extLst>
                  <a:ext uri="{FF2B5EF4-FFF2-40B4-BE49-F238E27FC236}">
                    <a16:creationId xmlns:a16="http://schemas.microsoft.com/office/drawing/2014/main" id="{4F6C3591-1F5C-6210-48E7-3A1DD6DC8B0A}"/>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57" name="Freeform: Shape 56">
                <a:extLst>
                  <a:ext uri="{FF2B5EF4-FFF2-40B4-BE49-F238E27FC236}">
                    <a16:creationId xmlns:a16="http://schemas.microsoft.com/office/drawing/2014/main" id="{5CDEE30C-FD9D-CE9E-3FF8-80F3C31B1B13}"/>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58" name="Freeform: Shape 57">
                <a:extLst>
                  <a:ext uri="{FF2B5EF4-FFF2-40B4-BE49-F238E27FC236}">
                    <a16:creationId xmlns:a16="http://schemas.microsoft.com/office/drawing/2014/main" id="{C0B763E2-BC43-E1D3-F9C2-362CC372FEBB}"/>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59" name="Freeform: Shape 58">
                <a:extLst>
                  <a:ext uri="{FF2B5EF4-FFF2-40B4-BE49-F238E27FC236}">
                    <a16:creationId xmlns:a16="http://schemas.microsoft.com/office/drawing/2014/main" id="{76CB5663-0D7E-A8F4-FBA5-E0AC80C6493F}"/>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60" name="Freeform: Shape 59">
                <a:extLst>
                  <a:ext uri="{FF2B5EF4-FFF2-40B4-BE49-F238E27FC236}">
                    <a16:creationId xmlns:a16="http://schemas.microsoft.com/office/drawing/2014/main" id="{C4480D95-0E8E-0C95-1AAF-778885CF239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61" name="Freeform: Shape 60">
                <a:extLst>
                  <a:ext uri="{FF2B5EF4-FFF2-40B4-BE49-F238E27FC236}">
                    <a16:creationId xmlns:a16="http://schemas.microsoft.com/office/drawing/2014/main" id="{FBE78462-BE90-A59C-0892-7ED46F29B757}"/>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62" name="Freeform: Shape 61">
                <a:extLst>
                  <a:ext uri="{FF2B5EF4-FFF2-40B4-BE49-F238E27FC236}">
                    <a16:creationId xmlns:a16="http://schemas.microsoft.com/office/drawing/2014/main" id="{642F55F7-BC25-BD37-7845-FEAC05AEB3EE}"/>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63" name="Freeform: Shape 62">
                <a:extLst>
                  <a:ext uri="{FF2B5EF4-FFF2-40B4-BE49-F238E27FC236}">
                    <a16:creationId xmlns:a16="http://schemas.microsoft.com/office/drawing/2014/main" id="{C601C400-03CE-063D-6F01-ACBF7DD3734F}"/>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64" name="Freeform: Shape 63">
                <a:extLst>
                  <a:ext uri="{FF2B5EF4-FFF2-40B4-BE49-F238E27FC236}">
                    <a16:creationId xmlns:a16="http://schemas.microsoft.com/office/drawing/2014/main" id="{41BDD96F-75D3-14ED-E7A1-F6DE99C74347}"/>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65" name="Freeform: Shape 64">
                <a:extLst>
                  <a:ext uri="{FF2B5EF4-FFF2-40B4-BE49-F238E27FC236}">
                    <a16:creationId xmlns:a16="http://schemas.microsoft.com/office/drawing/2014/main" id="{0473DCFE-3D9A-1C92-90AA-7F99422328C9}"/>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66" name="Freeform: Shape 65">
                <a:extLst>
                  <a:ext uri="{FF2B5EF4-FFF2-40B4-BE49-F238E27FC236}">
                    <a16:creationId xmlns:a16="http://schemas.microsoft.com/office/drawing/2014/main" id="{3D33E336-2B4F-235D-8A02-6A84F280AA7C}"/>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18" name="Graphic 4">
              <a:extLst>
                <a:ext uri="{FF2B5EF4-FFF2-40B4-BE49-F238E27FC236}">
                  <a16:creationId xmlns:a16="http://schemas.microsoft.com/office/drawing/2014/main" id="{A045462A-86EE-C3E2-C662-1C657FA6509C}"/>
                </a:ext>
              </a:extLst>
            </p:cNvPr>
            <p:cNvGrpSpPr/>
            <p:nvPr/>
          </p:nvGrpSpPr>
          <p:grpSpPr>
            <a:xfrm>
              <a:off x="8107747" y="378653"/>
              <a:ext cx="1394029" cy="420174"/>
              <a:chOff x="8107747" y="378653"/>
              <a:chExt cx="1394029" cy="420174"/>
            </a:xfrm>
            <a:solidFill>
              <a:srgbClr val="000000"/>
            </a:solidFill>
          </p:grpSpPr>
          <p:sp>
            <p:nvSpPr>
              <p:cNvPr id="19" name="Freeform: Shape 18">
                <a:extLst>
                  <a:ext uri="{FF2B5EF4-FFF2-40B4-BE49-F238E27FC236}">
                    <a16:creationId xmlns:a16="http://schemas.microsoft.com/office/drawing/2014/main" id="{ECE034C1-82D7-071C-A066-4FF56989BCE7}"/>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E50CF6DF-060F-AEED-BC87-D5D424B84085}"/>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867AB3B2-1253-0B26-A7C9-5F7ECDEFEFD5}"/>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E00BFAFD-650B-A977-A55E-6EE201C6568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23" name="Freeform: Shape 22">
                <a:extLst>
                  <a:ext uri="{FF2B5EF4-FFF2-40B4-BE49-F238E27FC236}">
                    <a16:creationId xmlns:a16="http://schemas.microsoft.com/office/drawing/2014/main" id="{63625211-F1D5-22D3-89C7-16D97F0D6C5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5C8E8DC2-8941-776E-3A63-4D2EEF2214B7}"/>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33" name="Freeform: Shape 32">
                <a:extLst>
                  <a:ext uri="{FF2B5EF4-FFF2-40B4-BE49-F238E27FC236}">
                    <a16:creationId xmlns:a16="http://schemas.microsoft.com/office/drawing/2014/main" id="{B9986B3B-D2B0-6C62-0F88-71EB965089CC}"/>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34" name="Freeform: Shape 33">
                <a:extLst>
                  <a:ext uri="{FF2B5EF4-FFF2-40B4-BE49-F238E27FC236}">
                    <a16:creationId xmlns:a16="http://schemas.microsoft.com/office/drawing/2014/main" id="{F93B0B4F-4975-A3AC-9F5E-5A10AFB8BF2E}"/>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35" name="Freeform: Shape 34">
                <a:extLst>
                  <a:ext uri="{FF2B5EF4-FFF2-40B4-BE49-F238E27FC236}">
                    <a16:creationId xmlns:a16="http://schemas.microsoft.com/office/drawing/2014/main" id="{9EF6D1C6-E1F3-212C-4795-88A73E36A5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36" name="Freeform: Shape 35">
                <a:extLst>
                  <a:ext uri="{FF2B5EF4-FFF2-40B4-BE49-F238E27FC236}">
                    <a16:creationId xmlns:a16="http://schemas.microsoft.com/office/drawing/2014/main" id="{7B4DEB81-37CC-8581-A352-FEB58F0D2040}"/>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37" name="Freeform: Shape 36">
                <a:extLst>
                  <a:ext uri="{FF2B5EF4-FFF2-40B4-BE49-F238E27FC236}">
                    <a16:creationId xmlns:a16="http://schemas.microsoft.com/office/drawing/2014/main" id="{69DF2D51-A641-2662-CD3A-C353C5CE52A6}"/>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38" name="Freeform: Shape 37">
                <a:extLst>
                  <a:ext uri="{FF2B5EF4-FFF2-40B4-BE49-F238E27FC236}">
                    <a16:creationId xmlns:a16="http://schemas.microsoft.com/office/drawing/2014/main" id="{9C69E064-7C0F-3016-FF4E-0A3F2C7BB686}"/>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39" name="Freeform: Shape 38">
                <a:extLst>
                  <a:ext uri="{FF2B5EF4-FFF2-40B4-BE49-F238E27FC236}">
                    <a16:creationId xmlns:a16="http://schemas.microsoft.com/office/drawing/2014/main" id="{B7006BCD-59FA-D270-C5B0-6D96D6AA57CF}"/>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40" name="Freeform: Shape 39">
                <a:extLst>
                  <a:ext uri="{FF2B5EF4-FFF2-40B4-BE49-F238E27FC236}">
                    <a16:creationId xmlns:a16="http://schemas.microsoft.com/office/drawing/2014/main" id="{AB3290C3-6B62-54A4-129C-3D4757BAEAA0}"/>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41" name="Freeform: Shape 40">
                <a:extLst>
                  <a:ext uri="{FF2B5EF4-FFF2-40B4-BE49-F238E27FC236}">
                    <a16:creationId xmlns:a16="http://schemas.microsoft.com/office/drawing/2014/main" id="{7299942E-542F-B062-5DBB-F6B05EF781A1}"/>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42" name="Freeform: Shape 41">
                <a:extLst>
                  <a:ext uri="{FF2B5EF4-FFF2-40B4-BE49-F238E27FC236}">
                    <a16:creationId xmlns:a16="http://schemas.microsoft.com/office/drawing/2014/main" id="{9A2D6BC4-A05A-C9C1-18F1-FEF63F7D7C49}"/>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43" name="Freeform: Shape 42">
                <a:extLst>
                  <a:ext uri="{FF2B5EF4-FFF2-40B4-BE49-F238E27FC236}">
                    <a16:creationId xmlns:a16="http://schemas.microsoft.com/office/drawing/2014/main" id="{D944D004-3A46-863A-99B5-0474651F821A}"/>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44" name="Freeform: Shape 43">
                <a:extLst>
                  <a:ext uri="{FF2B5EF4-FFF2-40B4-BE49-F238E27FC236}">
                    <a16:creationId xmlns:a16="http://schemas.microsoft.com/office/drawing/2014/main" id="{78F0CE62-E6C5-882C-183F-00A33EE862CB}"/>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45" name="Freeform: Shape 44">
                <a:extLst>
                  <a:ext uri="{FF2B5EF4-FFF2-40B4-BE49-F238E27FC236}">
                    <a16:creationId xmlns:a16="http://schemas.microsoft.com/office/drawing/2014/main" id="{B75AEA21-9030-97FF-561E-5598A2F2476D}"/>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46" name="Freeform: Shape 45">
                <a:extLst>
                  <a:ext uri="{FF2B5EF4-FFF2-40B4-BE49-F238E27FC236}">
                    <a16:creationId xmlns:a16="http://schemas.microsoft.com/office/drawing/2014/main" id="{CA5E9C53-3CAF-09BB-F023-10FD08E41A23}"/>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47" name="Freeform: Shape 46">
                <a:extLst>
                  <a:ext uri="{FF2B5EF4-FFF2-40B4-BE49-F238E27FC236}">
                    <a16:creationId xmlns:a16="http://schemas.microsoft.com/office/drawing/2014/main" id="{6D09D01B-B968-6E6F-1EA1-0334F35C17C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48" name="Freeform: Shape 47">
                <a:extLst>
                  <a:ext uri="{FF2B5EF4-FFF2-40B4-BE49-F238E27FC236}">
                    <a16:creationId xmlns:a16="http://schemas.microsoft.com/office/drawing/2014/main" id="{C70259B1-00E2-3393-F3F0-7F1D9A2B92F7}"/>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49" name="Freeform: Shape 48">
                <a:extLst>
                  <a:ext uri="{FF2B5EF4-FFF2-40B4-BE49-F238E27FC236}">
                    <a16:creationId xmlns:a16="http://schemas.microsoft.com/office/drawing/2014/main" id="{3291EE4C-74FD-BC7D-5594-00EF862970E4}"/>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50" name="Freeform: Shape 49">
                <a:extLst>
                  <a:ext uri="{FF2B5EF4-FFF2-40B4-BE49-F238E27FC236}">
                    <a16:creationId xmlns:a16="http://schemas.microsoft.com/office/drawing/2014/main" id="{26DDDB26-48A6-7B69-910B-C63C89E9F98A}"/>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51" name="Freeform: Shape 50">
                <a:extLst>
                  <a:ext uri="{FF2B5EF4-FFF2-40B4-BE49-F238E27FC236}">
                    <a16:creationId xmlns:a16="http://schemas.microsoft.com/office/drawing/2014/main" id="{47FEDAF6-E6A5-9AF0-5296-7C114C1C730E}"/>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52" name="Freeform: Shape 51">
                <a:extLst>
                  <a:ext uri="{FF2B5EF4-FFF2-40B4-BE49-F238E27FC236}">
                    <a16:creationId xmlns:a16="http://schemas.microsoft.com/office/drawing/2014/main" id="{9A91CB93-F61C-3708-89FC-D45E51246528}"/>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53" name="Freeform: Shape 52">
                <a:extLst>
                  <a:ext uri="{FF2B5EF4-FFF2-40B4-BE49-F238E27FC236}">
                    <a16:creationId xmlns:a16="http://schemas.microsoft.com/office/drawing/2014/main" id="{4FDF0CE7-4425-DE0E-4A31-9624415A474D}"/>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54" name="Freeform: Shape 53">
                <a:extLst>
                  <a:ext uri="{FF2B5EF4-FFF2-40B4-BE49-F238E27FC236}">
                    <a16:creationId xmlns:a16="http://schemas.microsoft.com/office/drawing/2014/main" id="{FC0AAB3D-6580-DF8E-E384-AF5A2DE29159}"/>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55" name="Freeform: Shape 54">
                <a:extLst>
                  <a:ext uri="{FF2B5EF4-FFF2-40B4-BE49-F238E27FC236}">
                    <a16:creationId xmlns:a16="http://schemas.microsoft.com/office/drawing/2014/main" id="{545D73FD-DE68-B5EA-0B5F-D0C2789F0893}"/>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pic>
        <p:nvPicPr>
          <p:cNvPr id="67" name="Picture 66" descr="Icon&#10;&#10;Description automatically generated">
            <a:extLst>
              <a:ext uri="{FF2B5EF4-FFF2-40B4-BE49-F238E27FC236}">
                <a16:creationId xmlns:a16="http://schemas.microsoft.com/office/drawing/2014/main" id="{A22777C2-2816-A6E3-9326-ACDE0B511154}"/>
              </a:ext>
            </a:extLst>
          </p:cNvPr>
          <p:cNvPicPr>
            <a:picLocks noChangeAspect="1"/>
          </p:cNvPicPr>
          <p:nvPr userDrawn="1"/>
        </p:nvPicPr>
        <p:blipFill>
          <a:blip r:embed="rId3"/>
          <a:stretch>
            <a:fillRect/>
          </a:stretch>
        </p:blipFill>
        <p:spPr>
          <a:xfrm>
            <a:off x="8971869" y="6212486"/>
            <a:ext cx="530000" cy="360000"/>
          </a:xfrm>
          <a:prstGeom prst="rect">
            <a:avLst/>
          </a:prstGeom>
        </p:spPr>
      </p:pic>
      <p:pic>
        <p:nvPicPr>
          <p:cNvPr id="68" name="Picture 67" descr="A blue and green flag&#10;&#10;Description automatically generated with medium confidence">
            <a:extLst>
              <a:ext uri="{FF2B5EF4-FFF2-40B4-BE49-F238E27FC236}">
                <a16:creationId xmlns:a16="http://schemas.microsoft.com/office/drawing/2014/main" id="{E8E4B892-24F4-0B84-6F22-FEB7D9DBE70D}"/>
              </a:ext>
            </a:extLst>
          </p:cNvPr>
          <p:cNvPicPr>
            <a:picLocks noChangeAspect="1"/>
          </p:cNvPicPr>
          <p:nvPr userDrawn="1"/>
        </p:nvPicPr>
        <p:blipFill>
          <a:blip r:embed="rId4"/>
          <a:stretch>
            <a:fillRect/>
          </a:stretch>
        </p:blipFill>
        <p:spPr>
          <a:xfrm>
            <a:off x="9719014" y="6212486"/>
            <a:ext cx="530000" cy="360000"/>
          </a:xfrm>
          <a:prstGeom prst="rect">
            <a:avLst/>
          </a:prstGeom>
        </p:spPr>
      </p:pic>
    </p:spTree>
    <p:extLst>
      <p:ext uri="{BB962C8B-B14F-4D97-AF65-F5344CB8AC3E}">
        <p14:creationId xmlns:p14="http://schemas.microsoft.com/office/powerpoint/2010/main" val="145000967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Body">
    <p:spTree>
      <p:nvGrpSpPr>
        <p:cNvPr id="1" name=""/>
        <p:cNvGrpSpPr/>
        <p:nvPr/>
      </p:nvGrpSpPr>
      <p:grpSpPr>
        <a:xfrm>
          <a:off x="0" y="0"/>
          <a:ext cx="0" cy="0"/>
          <a:chOff x="0" y="0"/>
          <a:chExt cx="0" cy="0"/>
        </a:xfrm>
      </p:grpSpPr>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pic>
        <p:nvPicPr>
          <p:cNvPr id="71" name="Picture 70" descr="Icon&#10;&#10;Description automatically generated">
            <a:extLst>
              <a:ext uri="{FF2B5EF4-FFF2-40B4-BE49-F238E27FC236}">
                <a16:creationId xmlns:a16="http://schemas.microsoft.com/office/drawing/2014/main" id="{7DB6620C-4872-4FBC-B979-F858DEABCF25}"/>
              </a:ext>
            </a:extLst>
          </p:cNvPr>
          <p:cNvPicPr>
            <a:picLocks noChangeAspect="1"/>
          </p:cNvPicPr>
          <p:nvPr userDrawn="1"/>
        </p:nvPicPr>
        <p:blipFill>
          <a:blip r:embed="rId2"/>
          <a:stretch>
            <a:fillRect/>
          </a:stretch>
        </p:blipFill>
        <p:spPr>
          <a:xfrm>
            <a:off x="9834544" y="6212486"/>
            <a:ext cx="530000" cy="360000"/>
          </a:xfrm>
          <a:prstGeom prst="rect">
            <a:avLst/>
          </a:prstGeom>
        </p:spPr>
      </p:pic>
      <p:pic>
        <p:nvPicPr>
          <p:cNvPr id="72" name="Picture 71" descr="A blue and green flag&#10;&#10;Description automatically generated with medium confidence">
            <a:extLst>
              <a:ext uri="{FF2B5EF4-FFF2-40B4-BE49-F238E27FC236}">
                <a16:creationId xmlns:a16="http://schemas.microsoft.com/office/drawing/2014/main" id="{BB2FABF3-EA52-470E-868C-1DD4BC21172B}"/>
              </a:ext>
            </a:extLst>
          </p:cNvPr>
          <p:cNvPicPr>
            <a:picLocks noChangeAspect="1"/>
          </p:cNvPicPr>
          <p:nvPr userDrawn="1"/>
        </p:nvPicPr>
        <p:blipFill>
          <a:blip r:embed="rId3"/>
          <a:stretch>
            <a:fillRect/>
          </a:stretch>
        </p:blipFill>
        <p:spPr>
          <a:xfrm>
            <a:off x="10500701" y="6212486"/>
            <a:ext cx="530000" cy="360000"/>
          </a:xfrm>
          <a:prstGeom prst="rect">
            <a:avLst/>
          </a:prstGeom>
        </p:spPr>
      </p:pic>
      <p:sp>
        <p:nvSpPr>
          <p:cNvPr id="73" name="TextBox 72">
            <a:extLst>
              <a:ext uri="{FF2B5EF4-FFF2-40B4-BE49-F238E27FC236}">
                <a16:creationId xmlns:a16="http://schemas.microsoft.com/office/drawing/2014/main" id="{EBD9669D-4319-443D-A2B6-AF76C4F59863}"/>
              </a:ext>
            </a:extLst>
          </p:cNvPr>
          <p:cNvSpPr txBox="1"/>
          <p:nvPr userDrawn="1"/>
        </p:nvSpPr>
        <p:spPr>
          <a:xfrm>
            <a:off x="3238028" y="6240368"/>
            <a:ext cx="6577822" cy="369332"/>
          </a:xfrm>
          <a:prstGeom prst="rect">
            <a:avLst/>
          </a:prstGeom>
          <a:noFill/>
        </p:spPr>
        <p:txBody>
          <a:bodyPr wrap="square" rtlCol="0">
            <a:spAutoFit/>
          </a:bodyPr>
          <a:lstStyle/>
          <a:p>
            <a:pPr algn="l"/>
            <a:r>
              <a:rPr lang="en-AU" sz="900" b="1" dirty="0">
                <a:solidFill>
                  <a:srgbClr val="191919"/>
                </a:solidFill>
              </a:rPr>
              <a:t>The Victorian Government acknowledges Aboriginal Traditional Owners of Country throughout Victoria and pays respect to their cultures and Elders past, present and emerging leaders.</a:t>
            </a:r>
          </a:p>
        </p:txBody>
      </p:sp>
      <p:grpSp>
        <p:nvGrpSpPr>
          <p:cNvPr id="74" name="Graphic 4">
            <a:extLst>
              <a:ext uri="{FF2B5EF4-FFF2-40B4-BE49-F238E27FC236}">
                <a16:creationId xmlns:a16="http://schemas.microsoft.com/office/drawing/2014/main" id="{FC6D7FCF-244B-4343-9418-AF27EEF7D7F9}"/>
              </a:ext>
            </a:extLst>
          </p:cNvPr>
          <p:cNvGrpSpPr/>
          <p:nvPr userDrawn="1"/>
        </p:nvGrpSpPr>
        <p:grpSpPr>
          <a:xfrm>
            <a:off x="551936" y="6183794"/>
            <a:ext cx="1892018" cy="520831"/>
            <a:chOff x="7300328" y="285735"/>
            <a:chExt cx="2201448" cy="606010"/>
          </a:xfrm>
        </p:grpSpPr>
        <p:grpSp>
          <p:nvGrpSpPr>
            <p:cNvPr id="75" name="Graphic 4">
              <a:extLst>
                <a:ext uri="{FF2B5EF4-FFF2-40B4-BE49-F238E27FC236}">
                  <a16:creationId xmlns:a16="http://schemas.microsoft.com/office/drawing/2014/main" id="{E8B98CD4-D250-4E4E-A61C-CABEA7123A21}"/>
                </a:ext>
              </a:extLst>
            </p:cNvPr>
            <p:cNvGrpSpPr/>
            <p:nvPr/>
          </p:nvGrpSpPr>
          <p:grpSpPr>
            <a:xfrm>
              <a:off x="7300328" y="285735"/>
              <a:ext cx="796697" cy="606010"/>
              <a:chOff x="7300328" y="285735"/>
              <a:chExt cx="796697" cy="606010"/>
            </a:xfrm>
          </p:grpSpPr>
          <p:sp>
            <p:nvSpPr>
              <p:cNvPr id="106" name="Freeform: Shape 105">
                <a:extLst>
                  <a:ext uri="{FF2B5EF4-FFF2-40B4-BE49-F238E27FC236}">
                    <a16:creationId xmlns:a16="http://schemas.microsoft.com/office/drawing/2014/main" id="{4740B365-B554-4333-A5C6-FA63A98A3B66}"/>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107" name="Freeform: Shape 106">
                <a:extLst>
                  <a:ext uri="{FF2B5EF4-FFF2-40B4-BE49-F238E27FC236}">
                    <a16:creationId xmlns:a16="http://schemas.microsoft.com/office/drawing/2014/main" id="{BC603E33-C6A5-4221-A048-74C45F9D07CC}"/>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108" name="Freeform: Shape 107">
                <a:extLst>
                  <a:ext uri="{FF2B5EF4-FFF2-40B4-BE49-F238E27FC236}">
                    <a16:creationId xmlns:a16="http://schemas.microsoft.com/office/drawing/2014/main" id="{B1DCFF90-3542-4D4A-A4DA-4731483FC5CD}"/>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109" name="Freeform: Shape 108">
                <a:extLst>
                  <a:ext uri="{FF2B5EF4-FFF2-40B4-BE49-F238E27FC236}">
                    <a16:creationId xmlns:a16="http://schemas.microsoft.com/office/drawing/2014/main" id="{A5D1C964-E3E0-4C06-908F-748DA4F803CC}"/>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110" name="Freeform: Shape 109">
                <a:extLst>
                  <a:ext uri="{FF2B5EF4-FFF2-40B4-BE49-F238E27FC236}">
                    <a16:creationId xmlns:a16="http://schemas.microsoft.com/office/drawing/2014/main" id="{D17012F4-04B7-491F-8C09-43669FA7878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111" name="Freeform: Shape 110">
                <a:extLst>
                  <a:ext uri="{FF2B5EF4-FFF2-40B4-BE49-F238E27FC236}">
                    <a16:creationId xmlns:a16="http://schemas.microsoft.com/office/drawing/2014/main" id="{6DDBF2AA-087B-4238-8FBF-A0B68AC468AB}"/>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112" name="Freeform: Shape 111">
                <a:extLst>
                  <a:ext uri="{FF2B5EF4-FFF2-40B4-BE49-F238E27FC236}">
                    <a16:creationId xmlns:a16="http://schemas.microsoft.com/office/drawing/2014/main" id="{CE18DF0C-4F19-4A08-97F0-BFD5A86CBB5A}"/>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113" name="Freeform: Shape 112">
                <a:extLst>
                  <a:ext uri="{FF2B5EF4-FFF2-40B4-BE49-F238E27FC236}">
                    <a16:creationId xmlns:a16="http://schemas.microsoft.com/office/drawing/2014/main" id="{35B9E119-F2DA-4072-900F-55175102BFF6}"/>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114" name="Freeform: Shape 113">
                <a:extLst>
                  <a:ext uri="{FF2B5EF4-FFF2-40B4-BE49-F238E27FC236}">
                    <a16:creationId xmlns:a16="http://schemas.microsoft.com/office/drawing/2014/main" id="{161CA701-CF24-4AEA-B41D-5009CE00FCEE}"/>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115" name="Freeform: Shape 114">
                <a:extLst>
                  <a:ext uri="{FF2B5EF4-FFF2-40B4-BE49-F238E27FC236}">
                    <a16:creationId xmlns:a16="http://schemas.microsoft.com/office/drawing/2014/main" id="{89BF1510-82F4-4215-88B0-EB8A09663CD8}"/>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116" name="Freeform: Shape 115">
                <a:extLst>
                  <a:ext uri="{FF2B5EF4-FFF2-40B4-BE49-F238E27FC236}">
                    <a16:creationId xmlns:a16="http://schemas.microsoft.com/office/drawing/2014/main" id="{3763D0E4-2A26-4ADE-A84C-086BAB642E54}"/>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76" name="Graphic 4">
              <a:extLst>
                <a:ext uri="{FF2B5EF4-FFF2-40B4-BE49-F238E27FC236}">
                  <a16:creationId xmlns:a16="http://schemas.microsoft.com/office/drawing/2014/main" id="{31C64ADC-564F-4290-8E93-7DB736661900}"/>
                </a:ext>
              </a:extLst>
            </p:cNvPr>
            <p:cNvGrpSpPr/>
            <p:nvPr/>
          </p:nvGrpSpPr>
          <p:grpSpPr>
            <a:xfrm>
              <a:off x="8107747" y="378653"/>
              <a:ext cx="1394029" cy="420174"/>
              <a:chOff x="8107747" y="378653"/>
              <a:chExt cx="1394029" cy="420174"/>
            </a:xfrm>
            <a:solidFill>
              <a:srgbClr val="000000"/>
            </a:solidFill>
          </p:grpSpPr>
          <p:sp>
            <p:nvSpPr>
              <p:cNvPr id="77" name="Freeform: Shape 76">
                <a:extLst>
                  <a:ext uri="{FF2B5EF4-FFF2-40B4-BE49-F238E27FC236}">
                    <a16:creationId xmlns:a16="http://schemas.microsoft.com/office/drawing/2014/main" id="{FB71FB67-429A-44F6-8AE4-42EE8ACC54EA}"/>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78" name="Freeform: Shape 77">
                <a:extLst>
                  <a:ext uri="{FF2B5EF4-FFF2-40B4-BE49-F238E27FC236}">
                    <a16:creationId xmlns:a16="http://schemas.microsoft.com/office/drawing/2014/main" id="{8C9840AF-40DB-4BEA-A510-F8F92FE5724E}"/>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79" name="Freeform: Shape 78">
                <a:extLst>
                  <a:ext uri="{FF2B5EF4-FFF2-40B4-BE49-F238E27FC236}">
                    <a16:creationId xmlns:a16="http://schemas.microsoft.com/office/drawing/2014/main" id="{36A1E64B-65C3-4C6E-B614-53C08CC9495A}"/>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0" name="Freeform: Shape 79">
                <a:extLst>
                  <a:ext uri="{FF2B5EF4-FFF2-40B4-BE49-F238E27FC236}">
                    <a16:creationId xmlns:a16="http://schemas.microsoft.com/office/drawing/2014/main" id="{CEBA968C-70EE-432F-ABEF-0E91AC04075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81" name="Freeform: Shape 80">
                <a:extLst>
                  <a:ext uri="{FF2B5EF4-FFF2-40B4-BE49-F238E27FC236}">
                    <a16:creationId xmlns:a16="http://schemas.microsoft.com/office/drawing/2014/main" id="{FD904ECE-55A9-4F3F-9E47-0D79A4E7B28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82" name="Freeform: Shape 81">
                <a:extLst>
                  <a:ext uri="{FF2B5EF4-FFF2-40B4-BE49-F238E27FC236}">
                    <a16:creationId xmlns:a16="http://schemas.microsoft.com/office/drawing/2014/main" id="{F4B5AD4C-1779-4AFA-AA1C-4CEC75F20B80}"/>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3" name="Freeform: Shape 82">
                <a:extLst>
                  <a:ext uri="{FF2B5EF4-FFF2-40B4-BE49-F238E27FC236}">
                    <a16:creationId xmlns:a16="http://schemas.microsoft.com/office/drawing/2014/main" id="{A1D0F01A-42BA-43AD-85B6-9CD87DE64BD9}"/>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84" name="Freeform: Shape 83">
                <a:extLst>
                  <a:ext uri="{FF2B5EF4-FFF2-40B4-BE49-F238E27FC236}">
                    <a16:creationId xmlns:a16="http://schemas.microsoft.com/office/drawing/2014/main" id="{85FE25D6-2A01-4482-AB82-A239AAE8928F}"/>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85" name="Freeform: Shape 84">
                <a:extLst>
                  <a:ext uri="{FF2B5EF4-FFF2-40B4-BE49-F238E27FC236}">
                    <a16:creationId xmlns:a16="http://schemas.microsoft.com/office/drawing/2014/main" id="{397D4276-52B7-42A3-A0FA-A71EC452C6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86" name="Freeform: Shape 85">
                <a:extLst>
                  <a:ext uri="{FF2B5EF4-FFF2-40B4-BE49-F238E27FC236}">
                    <a16:creationId xmlns:a16="http://schemas.microsoft.com/office/drawing/2014/main" id="{80292109-B27C-4AD5-97B4-4C868355429E}"/>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87" name="Freeform: Shape 86">
                <a:extLst>
                  <a:ext uri="{FF2B5EF4-FFF2-40B4-BE49-F238E27FC236}">
                    <a16:creationId xmlns:a16="http://schemas.microsoft.com/office/drawing/2014/main" id="{B89A972C-B628-402C-8050-E56708B0891F}"/>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88" name="Freeform: Shape 87">
                <a:extLst>
                  <a:ext uri="{FF2B5EF4-FFF2-40B4-BE49-F238E27FC236}">
                    <a16:creationId xmlns:a16="http://schemas.microsoft.com/office/drawing/2014/main" id="{1506A625-2AB0-4AC4-9D67-1A06F7D3353C}"/>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A4DFC41C-AD45-4407-8EDA-F35CA6F0B529}"/>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0A06EBA0-D5B7-4D72-AF45-CE0557F88D0B}"/>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1" name="Freeform: Shape 90">
                <a:extLst>
                  <a:ext uri="{FF2B5EF4-FFF2-40B4-BE49-F238E27FC236}">
                    <a16:creationId xmlns:a16="http://schemas.microsoft.com/office/drawing/2014/main" id="{B95567B2-29BE-43FC-BB42-0276B41C8CA2}"/>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92" name="Freeform: Shape 91">
                <a:extLst>
                  <a:ext uri="{FF2B5EF4-FFF2-40B4-BE49-F238E27FC236}">
                    <a16:creationId xmlns:a16="http://schemas.microsoft.com/office/drawing/2014/main" id="{3A385AFA-B1DE-472F-908B-C59D9217EE0A}"/>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3" name="Freeform: Shape 92">
                <a:extLst>
                  <a:ext uri="{FF2B5EF4-FFF2-40B4-BE49-F238E27FC236}">
                    <a16:creationId xmlns:a16="http://schemas.microsoft.com/office/drawing/2014/main" id="{6A990434-64FC-40BA-90C8-4A12CA132AF2}"/>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94" name="Freeform: Shape 93">
                <a:extLst>
                  <a:ext uri="{FF2B5EF4-FFF2-40B4-BE49-F238E27FC236}">
                    <a16:creationId xmlns:a16="http://schemas.microsoft.com/office/drawing/2014/main" id="{3FF7DF0C-0583-432B-89BE-58DB17F238CC}"/>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95" name="Freeform: Shape 94">
                <a:extLst>
                  <a:ext uri="{FF2B5EF4-FFF2-40B4-BE49-F238E27FC236}">
                    <a16:creationId xmlns:a16="http://schemas.microsoft.com/office/drawing/2014/main" id="{52CFCB87-16A7-40B9-90BD-43402647F016}"/>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DFD2A52B-3EA6-4C01-8CC8-41C4F27DCB45}"/>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72715322-2390-44BB-94C6-8A3182B4A0E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8" name="Freeform: Shape 97">
                <a:extLst>
                  <a:ext uri="{FF2B5EF4-FFF2-40B4-BE49-F238E27FC236}">
                    <a16:creationId xmlns:a16="http://schemas.microsoft.com/office/drawing/2014/main" id="{0A9695D1-A7BB-4B82-9646-64A52B5B61C9}"/>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9" name="Freeform: Shape 98">
                <a:extLst>
                  <a:ext uri="{FF2B5EF4-FFF2-40B4-BE49-F238E27FC236}">
                    <a16:creationId xmlns:a16="http://schemas.microsoft.com/office/drawing/2014/main" id="{D4929C87-054F-4B0F-A43A-02BB09C7C0F1}"/>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100" name="Freeform: Shape 99">
                <a:extLst>
                  <a:ext uri="{FF2B5EF4-FFF2-40B4-BE49-F238E27FC236}">
                    <a16:creationId xmlns:a16="http://schemas.microsoft.com/office/drawing/2014/main" id="{A33F53F3-49A3-4009-881A-2A87D26A1FF7}"/>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101" name="Freeform: Shape 100">
                <a:extLst>
                  <a:ext uri="{FF2B5EF4-FFF2-40B4-BE49-F238E27FC236}">
                    <a16:creationId xmlns:a16="http://schemas.microsoft.com/office/drawing/2014/main" id="{88C0755E-6C24-405D-82E0-49F3DEA11CAF}"/>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102" name="Freeform: Shape 101">
                <a:extLst>
                  <a:ext uri="{FF2B5EF4-FFF2-40B4-BE49-F238E27FC236}">
                    <a16:creationId xmlns:a16="http://schemas.microsoft.com/office/drawing/2014/main" id="{83ACB302-213B-407B-B666-26E5548D164F}"/>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103" name="Freeform: Shape 102">
                <a:extLst>
                  <a:ext uri="{FF2B5EF4-FFF2-40B4-BE49-F238E27FC236}">
                    <a16:creationId xmlns:a16="http://schemas.microsoft.com/office/drawing/2014/main" id="{7F94A5A9-57CB-4B96-B80F-F340FE718D3B}"/>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104" name="Freeform: Shape 103">
                <a:extLst>
                  <a:ext uri="{FF2B5EF4-FFF2-40B4-BE49-F238E27FC236}">
                    <a16:creationId xmlns:a16="http://schemas.microsoft.com/office/drawing/2014/main" id="{1EEEA939-FAA7-47A9-9579-4E698DC76F4D}"/>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105" name="Freeform: Shape 104">
                <a:extLst>
                  <a:ext uri="{FF2B5EF4-FFF2-40B4-BE49-F238E27FC236}">
                    <a16:creationId xmlns:a16="http://schemas.microsoft.com/office/drawing/2014/main" id="{74AFF715-3747-4B4D-836E-24B8DA2AFADB}"/>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spTree>
    <p:extLst>
      <p:ext uri="{BB962C8B-B14F-4D97-AF65-F5344CB8AC3E}">
        <p14:creationId xmlns:p14="http://schemas.microsoft.com/office/powerpoint/2010/main" val="3449529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9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p:spPr>
        <p:txBody>
          <a:bodyPr vert="horz" lIns="0" tIns="0" rIns="0" bIns="0" rtlCol="0" anchor="ctr" anchorCtr="0">
            <a:normAutofit/>
          </a:bodyPr>
          <a:lstStyle>
            <a:lvl1pPr>
              <a:defRPr lang="en-US" sz="2200" b="1" i="0" baseline="0" dirty="0">
                <a:solidFill>
                  <a:schemeClr val="accent2"/>
                </a:solidFill>
                <a:latin typeface="Arial" charset="0"/>
                <a:ea typeface="Arial" charset="0"/>
                <a:cs typeface="Arial" charset="0"/>
              </a:defRPr>
            </a:lvl1pPr>
          </a:lstStyle>
          <a:p>
            <a:pPr lvl="0" defTabSz="914400" latinLnBrk="0">
              <a:lnSpc>
                <a:spcPct val="90000"/>
              </a:lnSpc>
              <a:buNone/>
            </a:pPr>
            <a:r>
              <a:rPr lang="en-US"/>
              <a:t>CLICK TO EDIT MASTER TITLE STYLE</a:t>
            </a:r>
          </a:p>
        </p:txBody>
      </p:sp>
      <p:sp>
        <p:nvSpPr>
          <p:cNvPr id="3" name="Content Placeholder 2"/>
          <p:cNvSpPr>
            <a:spLocks noGrp="1"/>
          </p:cNvSpPr>
          <p:nvPr>
            <p:ph idx="1"/>
          </p:nvPr>
        </p:nvSpPr>
        <p:spPr>
          <a:xfrm>
            <a:off x="431801"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p>
        </p:txBody>
      </p:sp>
      <p:sp>
        <p:nvSpPr>
          <p:cNvPr id="18" name="Content Placeholder 2">
            <a:extLst>
              <a:ext uri="{FF2B5EF4-FFF2-40B4-BE49-F238E27FC236}">
                <a16:creationId xmlns:a16="http://schemas.microsoft.com/office/drawing/2014/main" id="{BEAF9C0D-1A85-489C-B4D5-C1324F1FF813}"/>
              </a:ext>
            </a:extLst>
          </p:cNvPr>
          <p:cNvSpPr>
            <a:spLocks noGrp="1"/>
          </p:cNvSpPr>
          <p:nvPr>
            <p:ph idx="13"/>
          </p:nvPr>
        </p:nvSpPr>
        <p:spPr>
          <a:xfrm>
            <a:off x="6419362" y="1520824"/>
            <a:ext cx="5304366"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a:lvl1pPr>
            <a:lvl2pPr>
              <a:defRPr lang="en-US"/>
            </a:lvl2pPr>
            <a:lvl3pPr>
              <a:defRPr lang="en-US"/>
            </a:lvl3pPr>
            <a:lvl4pPr>
              <a:defRPr lang="en-US"/>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p>
        </p:txBody>
      </p:sp>
    </p:spTree>
    <p:extLst>
      <p:ext uri="{BB962C8B-B14F-4D97-AF65-F5344CB8AC3E}">
        <p14:creationId xmlns:p14="http://schemas.microsoft.com/office/powerpoint/2010/main" val="152517108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4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04871" y="226800"/>
            <a:ext cx="8606507" cy="1079500"/>
          </a:xfrm>
        </p:spPr>
        <p:txBody>
          <a:bodyPr/>
          <a:lstStyle>
            <a:lvl1pPr algn="l" defTabSz="457200" rtl="0" eaLnBrk="1" fontAlgn="base" hangingPunct="1">
              <a:spcBef>
                <a:spcPct val="0"/>
              </a:spcBef>
              <a:spcAft>
                <a:spcPct val="0"/>
              </a:spcAft>
              <a:defRPr lang="en-US" altLang="en-US" sz="2200" b="1" kern="1200" dirty="0">
                <a:solidFill>
                  <a:schemeClr val="accent2"/>
                </a:solidFill>
                <a:latin typeface="Arial"/>
                <a:ea typeface="ＭＳ Ｐゴシック" charset="0"/>
                <a:cs typeface="Arial"/>
              </a:defRPr>
            </a:lvl1pPr>
          </a:lstStyle>
          <a:p>
            <a:r>
              <a:rPr lang="en-US"/>
              <a:t>CLICK TO EDIT MASTER TITLE STYLE</a:t>
            </a:r>
          </a:p>
        </p:txBody>
      </p:sp>
      <p:sp>
        <p:nvSpPr>
          <p:cNvPr id="3" name="Content Placeholder 2"/>
          <p:cNvSpPr>
            <a:spLocks noGrp="1"/>
          </p:cNvSpPr>
          <p:nvPr>
            <p:ph idx="1"/>
          </p:nvPr>
        </p:nvSpPr>
        <p:spPr>
          <a:xfrm>
            <a:off x="3404871" y="1520824"/>
            <a:ext cx="4082918" cy="460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lvl1pPr>
              <a:defRPr lang="en-US" dirty="0"/>
            </a:lvl1pPr>
            <a:lvl2pPr>
              <a:defRPr lang="en-US" dirty="0"/>
            </a:lvl2pPr>
            <a:lvl3pPr>
              <a:defRPr lang="en-US" dirty="0"/>
            </a:lvl3pPr>
            <a:lvl4pPr>
              <a:defRPr lang="en-US" dirty="0"/>
            </a:lvl4pPr>
            <a:lvl5pPr>
              <a:defRPr lang="en-US" dirty="0"/>
            </a:lvl5pPr>
          </a:lstStyle>
          <a:p>
            <a:pPr marL="0" lvl="0" indent="0" defTabSz="914400" latinLnBrk="0">
              <a:lnSpc>
                <a:spcPct val="100000"/>
              </a:lnSpc>
              <a:spcBef>
                <a:spcPts val="1000"/>
              </a:spcBef>
              <a:spcAft>
                <a:spcPts val="600"/>
              </a:spcAft>
              <a:buFont typeface="Arial" panose="020B0604020202020204" pitchFamily="34" charset="0"/>
              <a:buNone/>
            </a:pPr>
            <a:r>
              <a:rPr 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t>Third level</a:t>
            </a:r>
          </a:p>
          <a:p>
            <a:pPr marL="360000" lvl="3" indent="-180000" defTabSz="914400" latinLnBrk="0">
              <a:lnSpc>
                <a:spcPct val="100000"/>
              </a:lnSpc>
              <a:spcBef>
                <a:spcPts val="500"/>
              </a:spcBef>
              <a:spcAft>
                <a:spcPts val="600"/>
              </a:spcAft>
              <a:buFont typeface=".AppleSystemUIFont" charset="-120"/>
              <a:buChar char="-"/>
            </a:pPr>
            <a:r>
              <a:rPr lang="en-US"/>
              <a:t>Fourth level</a:t>
            </a:r>
          </a:p>
          <a:p>
            <a:pPr marL="540000" lvl="4" indent="-180000" defTabSz="914400" latinLnBrk="0">
              <a:lnSpc>
                <a:spcPct val="100000"/>
              </a:lnSpc>
              <a:spcBef>
                <a:spcPts val="500"/>
              </a:spcBef>
              <a:spcAft>
                <a:spcPts val="600"/>
              </a:spcAft>
              <a:buFont typeface="Courier New" charset="0"/>
              <a:buChar char="o"/>
            </a:pPr>
            <a:r>
              <a:rPr lang="en-US"/>
              <a:t>Fifth level</a:t>
            </a:r>
          </a:p>
        </p:txBody>
      </p:sp>
      <p:pic>
        <p:nvPicPr>
          <p:cNvPr id="9" name="Picture 8">
            <a:extLst>
              <a:ext uri="{FF2B5EF4-FFF2-40B4-BE49-F238E27FC236}">
                <a16:creationId xmlns:a16="http://schemas.microsoft.com/office/drawing/2014/main" id="{932AC363-1B3F-4944-B0EC-B6B4909F545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182" y="0"/>
            <a:ext cx="2971382" cy="6854822"/>
          </a:xfrm>
          <a:prstGeom prst="rect">
            <a:avLst/>
          </a:prstGeom>
        </p:spPr>
      </p:pic>
    </p:spTree>
    <p:extLst>
      <p:ext uri="{BB962C8B-B14F-4D97-AF65-F5344CB8AC3E}">
        <p14:creationId xmlns:p14="http://schemas.microsoft.com/office/powerpoint/2010/main" val="81006208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3_1 Column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685001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7_1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1" y="226800"/>
            <a:ext cx="9599084" cy="10795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normAutofit/>
          </a:bodyPr>
          <a:lstStyle>
            <a:lvl1pPr>
              <a:defRPr lang="en-US" i="0" baseline="0" dirty="0">
                <a:solidFill>
                  <a:schemeClr val="accent2"/>
                </a:solidFill>
                <a:latin typeface="Arial" charset="0"/>
                <a:ea typeface="Arial" charset="0"/>
                <a:cs typeface="Arial" charset="0"/>
              </a:defRPr>
            </a:lvl1pPr>
          </a:lstStyle>
          <a:p>
            <a:pPr lvl="0" defTabSz="914400" latinLnBrk="0">
              <a:lnSpc>
                <a:spcPct val="90000"/>
              </a:lnSpc>
              <a:buNone/>
            </a:pPr>
            <a:r>
              <a:rPr lang="en-US"/>
              <a:t>CLICK TO EDIT MASTER TITLE STYLE</a:t>
            </a:r>
          </a:p>
        </p:txBody>
      </p:sp>
    </p:spTree>
    <p:extLst>
      <p:ext uri="{BB962C8B-B14F-4D97-AF65-F5344CB8AC3E}">
        <p14:creationId xmlns:p14="http://schemas.microsoft.com/office/powerpoint/2010/main" val="66950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1DA74A78-78EE-4109-8B53-BC4C6DBB7CE2}" type="datetime1">
              <a:rPr lang="en-AU" smtClean="0"/>
              <a:t>26/10/2022</a:t>
            </a:fld>
            <a:endParaRPr lang="en-AU"/>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AU"/>
          </a:p>
        </p:txBody>
      </p:sp>
      <p:sp>
        <p:nvSpPr>
          <p:cNvPr id="11" name="Slide Number Placeholder 5">
            <a:extLst>
              <a:ext uri="{FF2B5EF4-FFF2-40B4-BE49-F238E27FC236}">
                <a16:creationId xmlns:a16="http://schemas.microsoft.com/office/drawing/2014/main" id="{E6D9E825-9891-4190-9F91-A6678898C1D8}"/>
              </a:ext>
            </a:extLst>
          </p:cNvPr>
          <p:cNvSpPr txBox="1">
            <a:spLocks/>
          </p:cNvSpPr>
          <p:nvPr userDrawn="1"/>
        </p:nvSpPr>
        <p:spPr>
          <a:xfrm>
            <a:off x="11618915" y="6492875"/>
            <a:ext cx="573085" cy="365125"/>
          </a:xfrm>
          <a:prstGeom prst="rect">
            <a:avLst/>
          </a:prstGeom>
        </p:spPr>
        <p:txBody>
          <a:bodyPr/>
          <a:lstStyle>
            <a:defPPr>
              <a:defRPr lang="en-AU"/>
            </a:defPPr>
            <a:lvl1pPr algn="l" defTabSz="487650"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fld id="{A580F931-5D09-4E38-88F7-41D790A3AEF6}" type="slidenum">
              <a:rPr lang="en-AU" sz="938" smtClean="0"/>
              <a:pPr/>
              <a:t>‹#›</a:t>
            </a:fld>
            <a:endParaRPr lang="en-AU" sz="938"/>
          </a:p>
        </p:txBody>
      </p:sp>
    </p:spTree>
    <p:extLst>
      <p:ext uri="{BB962C8B-B14F-4D97-AF65-F5344CB8AC3E}">
        <p14:creationId xmlns:p14="http://schemas.microsoft.com/office/powerpoint/2010/main" val="377717035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619252"/>
            <a:ext cx="10991851" cy="4854797"/>
          </a:xfr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52008" indent="-252008">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p:txBody>
          <a:bodyPr/>
          <a:lstStyle>
            <a:lvl1pPr>
              <a:defRPr sz="2800"/>
            </a:lvl1pPr>
          </a:lstStyle>
          <a:p>
            <a:r>
              <a:rPr lang="en-US"/>
              <a:t>Slide title</a:t>
            </a:r>
            <a:endParaRPr lang="en-AU"/>
          </a:p>
        </p:txBody>
      </p:sp>
      <p:sp>
        <p:nvSpPr>
          <p:cNvPr id="6" name="Slide Number Placeholder 5">
            <a:extLst>
              <a:ext uri="{FF2B5EF4-FFF2-40B4-BE49-F238E27FC236}">
                <a16:creationId xmlns:a16="http://schemas.microsoft.com/office/drawing/2014/main" id="{CFC04583-B245-4DFA-9F28-6CD5B083BBE2}"/>
              </a:ext>
            </a:extLst>
          </p:cNvPr>
          <p:cNvSpPr>
            <a:spLocks noGrp="1"/>
          </p:cNvSpPr>
          <p:nvPr>
            <p:ph type="sldNum" sz="quarter" idx="12"/>
          </p:nvPr>
        </p:nvSpPr>
        <p:spPr>
          <a:xfrm>
            <a:off x="10991853" y="6480176"/>
            <a:ext cx="719666" cy="374650"/>
          </a:xfrm>
        </p:spPr>
        <p:txBody>
          <a:bodyPr/>
          <a:lstStyle>
            <a:lvl1pPr>
              <a:defRPr/>
            </a:lvl1pPr>
          </a:lstStyle>
          <a:p>
            <a:pPr defTabSz="487650">
              <a:defRPr/>
            </a:pPr>
            <a:fld id="{301745B7-D6F6-456C-892C-7AD6CCEBFC98}" type="slidenum">
              <a:rPr lang="en-AU" smtClean="0">
                <a:solidFill>
                  <a:prstClr val="black">
                    <a:lumMod val="65000"/>
                    <a:lumOff val="35000"/>
                  </a:prstClr>
                </a:solidFill>
              </a:rPr>
              <a:pPr defTabSz="487650">
                <a:defRPr/>
              </a:pPr>
              <a:t>‹#›</a:t>
            </a:fld>
            <a:endParaRPr lang="en-AU">
              <a:solidFill>
                <a:prstClr val="black">
                  <a:lumMod val="65000"/>
                  <a:lumOff val="35000"/>
                </a:prstClr>
              </a:solidFill>
            </a:endParaRPr>
          </a:p>
        </p:txBody>
      </p:sp>
      <p:sp>
        <p:nvSpPr>
          <p:cNvPr id="9" name="TextBox 8">
            <a:extLst>
              <a:ext uri="{FF2B5EF4-FFF2-40B4-BE49-F238E27FC236}">
                <a16:creationId xmlns:a16="http://schemas.microsoft.com/office/drawing/2014/main" id="{F441BF58-8332-47E3-87B8-27FC470E46F6}"/>
              </a:ext>
            </a:extLst>
          </p:cNvPr>
          <p:cNvSpPr txBox="1"/>
          <p:nvPr userDrawn="1"/>
        </p:nvSpPr>
        <p:spPr>
          <a:xfrm>
            <a:off x="5411755" y="6388070"/>
            <a:ext cx="5939929" cy="400110"/>
          </a:xfrm>
          <a:prstGeom prst="rect">
            <a:avLst/>
          </a:prstGeom>
          <a:noFill/>
        </p:spPr>
        <p:txBody>
          <a:bodyPr wrap="square" rtlCol="0">
            <a:spAutoFit/>
          </a:bodyPr>
          <a:lstStyle/>
          <a:p>
            <a:r>
              <a:rPr lang="en-AU" sz="2000" b="0" i="1">
                <a:solidFill>
                  <a:schemeClr val="accent2"/>
                </a:solidFill>
                <a:latin typeface="VIC" panose="00000500000000000000" pitchFamily="50" charset="0"/>
              </a:rPr>
              <a:t>It’s OK to share, you could make a difference</a:t>
            </a:r>
          </a:p>
        </p:txBody>
      </p:sp>
    </p:spTree>
    <p:extLst>
      <p:ext uri="{BB962C8B-B14F-4D97-AF65-F5344CB8AC3E}">
        <p14:creationId xmlns:p14="http://schemas.microsoft.com/office/powerpoint/2010/main" val="40283145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3_Bod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dirty="0"/>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dirty="0"/>
          </a:p>
        </p:txBody>
      </p:sp>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pic>
        <p:nvPicPr>
          <p:cNvPr id="71" name="Picture 70" descr="Icon&#10;&#10;Description automatically generated">
            <a:extLst>
              <a:ext uri="{FF2B5EF4-FFF2-40B4-BE49-F238E27FC236}">
                <a16:creationId xmlns:a16="http://schemas.microsoft.com/office/drawing/2014/main" id="{7DB6620C-4872-4FBC-B979-F858DEABCF25}"/>
              </a:ext>
            </a:extLst>
          </p:cNvPr>
          <p:cNvPicPr>
            <a:picLocks noChangeAspect="1"/>
          </p:cNvPicPr>
          <p:nvPr userDrawn="1"/>
        </p:nvPicPr>
        <p:blipFill>
          <a:blip r:embed="rId2"/>
          <a:stretch>
            <a:fillRect/>
          </a:stretch>
        </p:blipFill>
        <p:spPr>
          <a:xfrm>
            <a:off x="9834544" y="6212486"/>
            <a:ext cx="530000" cy="360000"/>
          </a:xfrm>
          <a:prstGeom prst="rect">
            <a:avLst/>
          </a:prstGeom>
        </p:spPr>
      </p:pic>
      <p:pic>
        <p:nvPicPr>
          <p:cNvPr id="72" name="Picture 71" descr="A blue and green flag&#10;&#10;Description automatically generated with medium confidence">
            <a:extLst>
              <a:ext uri="{FF2B5EF4-FFF2-40B4-BE49-F238E27FC236}">
                <a16:creationId xmlns:a16="http://schemas.microsoft.com/office/drawing/2014/main" id="{BB2FABF3-EA52-470E-868C-1DD4BC21172B}"/>
              </a:ext>
            </a:extLst>
          </p:cNvPr>
          <p:cNvPicPr>
            <a:picLocks noChangeAspect="1"/>
          </p:cNvPicPr>
          <p:nvPr userDrawn="1"/>
        </p:nvPicPr>
        <p:blipFill>
          <a:blip r:embed="rId3"/>
          <a:stretch>
            <a:fillRect/>
          </a:stretch>
        </p:blipFill>
        <p:spPr>
          <a:xfrm>
            <a:off x="10500701" y="6212486"/>
            <a:ext cx="530000" cy="360000"/>
          </a:xfrm>
          <a:prstGeom prst="rect">
            <a:avLst/>
          </a:prstGeom>
        </p:spPr>
      </p:pic>
      <p:sp>
        <p:nvSpPr>
          <p:cNvPr id="73" name="TextBox 72">
            <a:extLst>
              <a:ext uri="{FF2B5EF4-FFF2-40B4-BE49-F238E27FC236}">
                <a16:creationId xmlns:a16="http://schemas.microsoft.com/office/drawing/2014/main" id="{EBD9669D-4319-443D-A2B6-AF76C4F59863}"/>
              </a:ext>
            </a:extLst>
          </p:cNvPr>
          <p:cNvSpPr txBox="1"/>
          <p:nvPr userDrawn="1"/>
        </p:nvSpPr>
        <p:spPr>
          <a:xfrm>
            <a:off x="3238028" y="6240368"/>
            <a:ext cx="6577822" cy="369332"/>
          </a:xfrm>
          <a:prstGeom prst="rect">
            <a:avLst/>
          </a:prstGeom>
          <a:noFill/>
        </p:spPr>
        <p:txBody>
          <a:bodyPr wrap="square" rtlCol="0">
            <a:spAutoFit/>
          </a:bodyPr>
          <a:lstStyle/>
          <a:p>
            <a:pPr algn="l"/>
            <a:r>
              <a:rPr lang="en-AU" sz="900" b="1" dirty="0"/>
              <a:t>The Victorian Government acknowledges Aboriginal Traditional Owners of Country throughout Victoria and pays respect to their cultures and Elders past, present and emerging leaders.</a:t>
            </a:r>
          </a:p>
        </p:txBody>
      </p:sp>
      <p:grpSp>
        <p:nvGrpSpPr>
          <p:cNvPr id="74" name="Graphic 4">
            <a:extLst>
              <a:ext uri="{FF2B5EF4-FFF2-40B4-BE49-F238E27FC236}">
                <a16:creationId xmlns:a16="http://schemas.microsoft.com/office/drawing/2014/main" id="{FC6D7FCF-244B-4343-9418-AF27EEF7D7F9}"/>
              </a:ext>
            </a:extLst>
          </p:cNvPr>
          <p:cNvGrpSpPr/>
          <p:nvPr userDrawn="1"/>
        </p:nvGrpSpPr>
        <p:grpSpPr>
          <a:xfrm>
            <a:off x="551936" y="6183794"/>
            <a:ext cx="1892018" cy="520831"/>
            <a:chOff x="7300328" y="285735"/>
            <a:chExt cx="2201448" cy="606010"/>
          </a:xfrm>
        </p:grpSpPr>
        <p:grpSp>
          <p:nvGrpSpPr>
            <p:cNvPr id="75" name="Graphic 4">
              <a:extLst>
                <a:ext uri="{FF2B5EF4-FFF2-40B4-BE49-F238E27FC236}">
                  <a16:creationId xmlns:a16="http://schemas.microsoft.com/office/drawing/2014/main" id="{E8B98CD4-D250-4E4E-A61C-CABEA7123A21}"/>
                </a:ext>
              </a:extLst>
            </p:cNvPr>
            <p:cNvGrpSpPr/>
            <p:nvPr/>
          </p:nvGrpSpPr>
          <p:grpSpPr>
            <a:xfrm>
              <a:off x="7300328" y="285735"/>
              <a:ext cx="796697" cy="606010"/>
              <a:chOff x="7300328" y="285735"/>
              <a:chExt cx="796697" cy="606010"/>
            </a:xfrm>
          </p:grpSpPr>
          <p:sp>
            <p:nvSpPr>
              <p:cNvPr id="106" name="Freeform: Shape 105">
                <a:extLst>
                  <a:ext uri="{FF2B5EF4-FFF2-40B4-BE49-F238E27FC236}">
                    <a16:creationId xmlns:a16="http://schemas.microsoft.com/office/drawing/2014/main" id="{4740B365-B554-4333-A5C6-FA63A98A3B66}"/>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107" name="Freeform: Shape 106">
                <a:extLst>
                  <a:ext uri="{FF2B5EF4-FFF2-40B4-BE49-F238E27FC236}">
                    <a16:creationId xmlns:a16="http://schemas.microsoft.com/office/drawing/2014/main" id="{BC603E33-C6A5-4221-A048-74C45F9D07CC}"/>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108" name="Freeform: Shape 107">
                <a:extLst>
                  <a:ext uri="{FF2B5EF4-FFF2-40B4-BE49-F238E27FC236}">
                    <a16:creationId xmlns:a16="http://schemas.microsoft.com/office/drawing/2014/main" id="{B1DCFF90-3542-4D4A-A4DA-4731483FC5CD}"/>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109" name="Freeform: Shape 108">
                <a:extLst>
                  <a:ext uri="{FF2B5EF4-FFF2-40B4-BE49-F238E27FC236}">
                    <a16:creationId xmlns:a16="http://schemas.microsoft.com/office/drawing/2014/main" id="{A5D1C964-E3E0-4C06-908F-748DA4F803CC}"/>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110" name="Freeform: Shape 109">
                <a:extLst>
                  <a:ext uri="{FF2B5EF4-FFF2-40B4-BE49-F238E27FC236}">
                    <a16:creationId xmlns:a16="http://schemas.microsoft.com/office/drawing/2014/main" id="{D17012F4-04B7-491F-8C09-43669FA7878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111" name="Freeform: Shape 110">
                <a:extLst>
                  <a:ext uri="{FF2B5EF4-FFF2-40B4-BE49-F238E27FC236}">
                    <a16:creationId xmlns:a16="http://schemas.microsoft.com/office/drawing/2014/main" id="{6DDBF2AA-087B-4238-8FBF-A0B68AC468AB}"/>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112" name="Freeform: Shape 111">
                <a:extLst>
                  <a:ext uri="{FF2B5EF4-FFF2-40B4-BE49-F238E27FC236}">
                    <a16:creationId xmlns:a16="http://schemas.microsoft.com/office/drawing/2014/main" id="{CE18DF0C-4F19-4A08-97F0-BFD5A86CBB5A}"/>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113" name="Freeform: Shape 112">
                <a:extLst>
                  <a:ext uri="{FF2B5EF4-FFF2-40B4-BE49-F238E27FC236}">
                    <a16:creationId xmlns:a16="http://schemas.microsoft.com/office/drawing/2014/main" id="{35B9E119-F2DA-4072-900F-55175102BFF6}"/>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114" name="Freeform: Shape 113">
                <a:extLst>
                  <a:ext uri="{FF2B5EF4-FFF2-40B4-BE49-F238E27FC236}">
                    <a16:creationId xmlns:a16="http://schemas.microsoft.com/office/drawing/2014/main" id="{161CA701-CF24-4AEA-B41D-5009CE00FCEE}"/>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115" name="Freeform: Shape 114">
                <a:extLst>
                  <a:ext uri="{FF2B5EF4-FFF2-40B4-BE49-F238E27FC236}">
                    <a16:creationId xmlns:a16="http://schemas.microsoft.com/office/drawing/2014/main" id="{89BF1510-82F4-4215-88B0-EB8A09663CD8}"/>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116" name="Freeform: Shape 115">
                <a:extLst>
                  <a:ext uri="{FF2B5EF4-FFF2-40B4-BE49-F238E27FC236}">
                    <a16:creationId xmlns:a16="http://schemas.microsoft.com/office/drawing/2014/main" id="{3763D0E4-2A26-4ADE-A84C-086BAB642E54}"/>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76" name="Graphic 4">
              <a:extLst>
                <a:ext uri="{FF2B5EF4-FFF2-40B4-BE49-F238E27FC236}">
                  <a16:creationId xmlns:a16="http://schemas.microsoft.com/office/drawing/2014/main" id="{31C64ADC-564F-4290-8E93-7DB736661900}"/>
                </a:ext>
              </a:extLst>
            </p:cNvPr>
            <p:cNvGrpSpPr/>
            <p:nvPr/>
          </p:nvGrpSpPr>
          <p:grpSpPr>
            <a:xfrm>
              <a:off x="8107747" y="378653"/>
              <a:ext cx="1394029" cy="420174"/>
              <a:chOff x="8107747" y="378653"/>
              <a:chExt cx="1394029" cy="420174"/>
            </a:xfrm>
            <a:solidFill>
              <a:srgbClr val="000000"/>
            </a:solidFill>
          </p:grpSpPr>
          <p:sp>
            <p:nvSpPr>
              <p:cNvPr id="77" name="Freeform: Shape 76">
                <a:extLst>
                  <a:ext uri="{FF2B5EF4-FFF2-40B4-BE49-F238E27FC236}">
                    <a16:creationId xmlns:a16="http://schemas.microsoft.com/office/drawing/2014/main" id="{FB71FB67-429A-44F6-8AE4-42EE8ACC54EA}"/>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78" name="Freeform: Shape 77">
                <a:extLst>
                  <a:ext uri="{FF2B5EF4-FFF2-40B4-BE49-F238E27FC236}">
                    <a16:creationId xmlns:a16="http://schemas.microsoft.com/office/drawing/2014/main" id="{8C9840AF-40DB-4BEA-A510-F8F92FE5724E}"/>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79" name="Freeform: Shape 78">
                <a:extLst>
                  <a:ext uri="{FF2B5EF4-FFF2-40B4-BE49-F238E27FC236}">
                    <a16:creationId xmlns:a16="http://schemas.microsoft.com/office/drawing/2014/main" id="{36A1E64B-65C3-4C6E-B614-53C08CC9495A}"/>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0" name="Freeform: Shape 79">
                <a:extLst>
                  <a:ext uri="{FF2B5EF4-FFF2-40B4-BE49-F238E27FC236}">
                    <a16:creationId xmlns:a16="http://schemas.microsoft.com/office/drawing/2014/main" id="{CEBA968C-70EE-432F-ABEF-0E91AC04075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81" name="Freeform: Shape 80">
                <a:extLst>
                  <a:ext uri="{FF2B5EF4-FFF2-40B4-BE49-F238E27FC236}">
                    <a16:creationId xmlns:a16="http://schemas.microsoft.com/office/drawing/2014/main" id="{FD904ECE-55A9-4F3F-9E47-0D79A4E7B28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82" name="Freeform: Shape 81">
                <a:extLst>
                  <a:ext uri="{FF2B5EF4-FFF2-40B4-BE49-F238E27FC236}">
                    <a16:creationId xmlns:a16="http://schemas.microsoft.com/office/drawing/2014/main" id="{F4B5AD4C-1779-4AFA-AA1C-4CEC75F20B80}"/>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83" name="Freeform: Shape 82">
                <a:extLst>
                  <a:ext uri="{FF2B5EF4-FFF2-40B4-BE49-F238E27FC236}">
                    <a16:creationId xmlns:a16="http://schemas.microsoft.com/office/drawing/2014/main" id="{A1D0F01A-42BA-43AD-85B6-9CD87DE64BD9}"/>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84" name="Freeform: Shape 83">
                <a:extLst>
                  <a:ext uri="{FF2B5EF4-FFF2-40B4-BE49-F238E27FC236}">
                    <a16:creationId xmlns:a16="http://schemas.microsoft.com/office/drawing/2014/main" id="{85FE25D6-2A01-4482-AB82-A239AAE8928F}"/>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85" name="Freeform: Shape 84">
                <a:extLst>
                  <a:ext uri="{FF2B5EF4-FFF2-40B4-BE49-F238E27FC236}">
                    <a16:creationId xmlns:a16="http://schemas.microsoft.com/office/drawing/2014/main" id="{397D4276-52B7-42A3-A0FA-A71EC452C6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86" name="Freeform: Shape 85">
                <a:extLst>
                  <a:ext uri="{FF2B5EF4-FFF2-40B4-BE49-F238E27FC236}">
                    <a16:creationId xmlns:a16="http://schemas.microsoft.com/office/drawing/2014/main" id="{80292109-B27C-4AD5-97B4-4C868355429E}"/>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87" name="Freeform: Shape 86">
                <a:extLst>
                  <a:ext uri="{FF2B5EF4-FFF2-40B4-BE49-F238E27FC236}">
                    <a16:creationId xmlns:a16="http://schemas.microsoft.com/office/drawing/2014/main" id="{B89A972C-B628-402C-8050-E56708B0891F}"/>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88" name="Freeform: Shape 87">
                <a:extLst>
                  <a:ext uri="{FF2B5EF4-FFF2-40B4-BE49-F238E27FC236}">
                    <a16:creationId xmlns:a16="http://schemas.microsoft.com/office/drawing/2014/main" id="{1506A625-2AB0-4AC4-9D67-1A06F7D3353C}"/>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A4DFC41C-AD45-4407-8EDA-F35CA6F0B529}"/>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0A06EBA0-D5B7-4D72-AF45-CE0557F88D0B}"/>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1" name="Freeform: Shape 90">
                <a:extLst>
                  <a:ext uri="{FF2B5EF4-FFF2-40B4-BE49-F238E27FC236}">
                    <a16:creationId xmlns:a16="http://schemas.microsoft.com/office/drawing/2014/main" id="{B95567B2-29BE-43FC-BB42-0276B41C8CA2}"/>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92" name="Freeform: Shape 91">
                <a:extLst>
                  <a:ext uri="{FF2B5EF4-FFF2-40B4-BE49-F238E27FC236}">
                    <a16:creationId xmlns:a16="http://schemas.microsoft.com/office/drawing/2014/main" id="{3A385AFA-B1DE-472F-908B-C59D9217EE0A}"/>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3" name="Freeform: Shape 92">
                <a:extLst>
                  <a:ext uri="{FF2B5EF4-FFF2-40B4-BE49-F238E27FC236}">
                    <a16:creationId xmlns:a16="http://schemas.microsoft.com/office/drawing/2014/main" id="{6A990434-64FC-40BA-90C8-4A12CA132AF2}"/>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94" name="Freeform: Shape 93">
                <a:extLst>
                  <a:ext uri="{FF2B5EF4-FFF2-40B4-BE49-F238E27FC236}">
                    <a16:creationId xmlns:a16="http://schemas.microsoft.com/office/drawing/2014/main" id="{3FF7DF0C-0583-432B-89BE-58DB17F238CC}"/>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95" name="Freeform: Shape 94">
                <a:extLst>
                  <a:ext uri="{FF2B5EF4-FFF2-40B4-BE49-F238E27FC236}">
                    <a16:creationId xmlns:a16="http://schemas.microsoft.com/office/drawing/2014/main" id="{52CFCB87-16A7-40B9-90BD-43402647F016}"/>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DFD2A52B-3EA6-4C01-8CC8-41C4F27DCB45}"/>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72715322-2390-44BB-94C6-8A3182B4A0E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98" name="Freeform: Shape 97">
                <a:extLst>
                  <a:ext uri="{FF2B5EF4-FFF2-40B4-BE49-F238E27FC236}">
                    <a16:creationId xmlns:a16="http://schemas.microsoft.com/office/drawing/2014/main" id="{0A9695D1-A7BB-4B82-9646-64A52B5B61C9}"/>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99" name="Freeform: Shape 98">
                <a:extLst>
                  <a:ext uri="{FF2B5EF4-FFF2-40B4-BE49-F238E27FC236}">
                    <a16:creationId xmlns:a16="http://schemas.microsoft.com/office/drawing/2014/main" id="{D4929C87-054F-4B0F-A43A-02BB09C7C0F1}"/>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100" name="Freeform: Shape 99">
                <a:extLst>
                  <a:ext uri="{FF2B5EF4-FFF2-40B4-BE49-F238E27FC236}">
                    <a16:creationId xmlns:a16="http://schemas.microsoft.com/office/drawing/2014/main" id="{A33F53F3-49A3-4009-881A-2A87D26A1FF7}"/>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101" name="Freeform: Shape 100">
                <a:extLst>
                  <a:ext uri="{FF2B5EF4-FFF2-40B4-BE49-F238E27FC236}">
                    <a16:creationId xmlns:a16="http://schemas.microsoft.com/office/drawing/2014/main" id="{88C0755E-6C24-405D-82E0-49F3DEA11CAF}"/>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102" name="Freeform: Shape 101">
                <a:extLst>
                  <a:ext uri="{FF2B5EF4-FFF2-40B4-BE49-F238E27FC236}">
                    <a16:creationId xmlns:a16="http://schemas.microsoft.com/office/drawing/2014/main" id="{83ACB302-213B-407B-B666-26E5548D164F}"/>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103" name="Freeform: Shape 102">
                <a:extLst>
                  <a:ext uri="{FF2B5EF4-FFF2-40B4-BE49-F238E27FC236}">
                    <a16:creationId xmlns:a16="http://schemas.microsoft.com/office/drawing/2014/main" id="{7F94A5A9-57CB-4B96-B80F-F340FE718D3B}"/>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104" name="Freeform: Shape 103">
                <a:extLst>
                  <a:ext uri="{FF2B5EF4-FFF2-40B4-BE49-F238E27FC236}">
                    <a16:creationId xmlns:a16="http://schemas.microsoft.com/office/drawing/2014/main" id="{1EEEA939-FAA7-47A9-9579-4E698DC76F4D}"/>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105" name="Freeform: Shape 104">
                <a:extLst>
                  <a:ext uri="{FF2B5EF4-FFF2-40B4-BE49-F238E27FC236}">
                    <a16:creationId xmlns:a16="http://schemas.microsoft.com/office/drawing/2014/main" id="{74AFF715-3747-4B4D-836E-24B8DA2AFADB}"/>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spTree>
    <p:extLst>
      <p:ext uri="{BB962C8B-B14F-4D97-AF65-F5344CB8AC3E}">
        <p14:creationId xmlns:p14="http://schemas.microsoft.com/office/powerpoint/2010/main" val="210731514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itle">
  <p:cSld name="4_Title">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720000" y="1694899"/>
            <a:ext cx="7440000" cy="1577163"/>
          </a:xfrm>
        </p:spPr>
        <p:txBody>
          <a:bodyPr anchor="b">
            <a:noAutofit/>
          </a:bodyPr>
          <a:lstStyle>
            <a:lvl1pPr>
              <a:defRPr sz="2800" baseline="0">
                <a:solidFill>
                  <a:schemeClr val="accent2"/>
                </a:solidFill>
              </a:defRPr>
            </a:lvl1pPr>
          </a:lstStyle>
          <a:p>
            <a:r>
              <a:rPr lang="en-US"/>
              <a:t>CLICK TO EDIT MASTER TITLE STYLE</a:t>
            </a:r>
          </a:p>
        </p:txBody>
      </p:sp>
      <p:sp>
        <p:nvSpPr>
          <p:cNvPr id="3" name="Subtitle 2"/>
          <p:cNvSpPr>
            <a:spLocks noGrp="1"/>
          </p:cNvSpPr>
          <p:nvPr userDrawn="1">
            <p:ph type="subTitle" idx="1"/>
          </p:nvPr>
        </p:nvSpPr>
        <p:spPr>
          <a:xfrm>
            <a:off x="720000" y="3998421"/>
            <a:ext cx="8160000" cy="1446805"/>
          </a:xfrm>
        </p:spPr>
        <p:txBody>
          <a:bodyPr>
            <a:noAutofit/>
          </a:bodyPr>
          <a:lstStyle>
            <a:lvl1pPr marL="0" indent="0" algn="l">
              <a:buNone/>
              <a:defRPr sz="2400" b="0" baseline="0">
                <a:solidFill>
                  <a:schemeClr val="tx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grpSp>
        <p:nvGrpSpPr>
          <p:cNvPr id="8" name="Group 7">
            <a:extLst>
              <a:ext uri="{FF2B5EF4-FFF2-40B4-BE49-F238E27FC236}">
                <a16:creationId xmlns:a16="http://schemas.microsoft.com/office/drawing/2014/main" id="{1AB0DCA7-916C-497E-B079-DA959C1D234D}"/>
              </a:ext>
            </a:extLst>
          </p:cNvPr>
          <p:cNvGrpSpPr/>
          <p:nvPr userDrawn="1"/>
        </p:nvGrpSpPr>
        <p:grpSpPr>
          <a:xfrm>
            <a:off x="8915400" y="-3175"/>
            <a:ext cx="3281363" cy="6861176"/>
            <a:chOff x="8915400" y="-3175"/>
            <a:chExt cx="3281363" cy="6861176"/>
          </a:xfrm>
        </p:grpSpPr>
        <p:sp>
          <p:nvSpPr>
            <p:cNvPr id="25" name="AutoShape 3">
              <a:extLst>
                <a:ext uri="{FF2B5EF4-FFF2-40B4-BE49-F238E27FC236}">
                  <a16:creationId xmlns:a16="http://schemas.microsoft.com/office/drawing/2014/main" id="{BBFE0444-176A-4C32-A3E5-ADFEDCF8C021}"/>
                </a:ext>
              </a:extLst>
            </p:cNvPr>
            <p:cNvSpPr>
              <a:spLocks noChangeAspect="1" noChangeArrowheads="1" noTextEdit="1"/>
            </p:cNvSpPr>
            <p:nvPr userDrawn="1"/>
          </p:nvSpPr>
          <p:spPr bwMode="auto">
            <a:xfrm>
              <a:off x="8915400" y="0"/>
              <a:ext cx="3276600" cy="6858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6" name="Freeform 5">
              <a:extLst>
                <a:ext uri="{FF2B5EF4-FFF2-40B4-BE49-F238E27FC236}">
                  <a16:creationId xmlns:a16="http://schemas.microsoft.com/office/drawing/2014/main" id="{205387CD-0367-4CBC-BD1B-7DE4DB940E83}"/>
                </a:ext>
              </a:extLst>
            </p:cNvPr>
            <p:cNvSpPr>
              <a:spLocks/>
            </p:cNvSpPr>
            <p:nvPr userDrawn="1"/>
          </p:nvSpPr>
          <p:spPr bwMode="auto">
            <a:xfrm>
              <a:off x="10382250" y="-3175"/>
              <a:ext cx="1814513" cy="630238"/>
            </a:xfrm>
            <a:custGeom>
              <a:avLst/>
              <a:gdLst>
                <a:gd name="T0" fmla="*/ 0 w 3807"/>
                <a:gd name="T1" fmla="*/ 0 h 1323"/>
                <a:gd name="T2" fmla="*/ 0 w 3807"/>
                <a:gd name="T3" fmla="*/ 0 h 1323"/>
                <a:gd name="T4" fmla="*/ 646 w 3807"/>
                <a:gd name="T5" fmla="*/ 1323 h 1323"/>
                <a:gd name="T6" fmla="*/ 3807 w 3807"/>
                <a:gd name="T7" fmla="*/ 355 h 1323"/>
                <a:gd name="T8" fmla="*/ 3807 w 3807"/>
                <a:gd name="T9" fmla="*/ 0 h 1323"/>
                <a:gd name="T10" fmla="*/ 0 w 3807"/>
                <a:gd name="T11" fmla="*/ 0 h 1323"/>
              </a:gdLst>
              <a:ahLst/>
              <a:cxnLst>
                <a:cxn ang="0">
                  <a:pos x="T0" y="T1"/>
                </a:cxn>
                <a:cxn ang="0">
                  <a:pos x="T2" y="T3"/>
                </a:cxn>
                <a:cxn ang="0">
                  <a:pos x="T4" y="T5"/>
                </a:cxn>
                <a:cxn ang="0">
                  <a:pos x="T6" y="T7"/>
                </a:cxn>
                <a:cxn ang="0">
                  <a:pos x="T8" y="T9"/>
                </a:cxn>
                <a:cxn ang="0">
                  <a:pos x="T10" y="T11"/>
                </a:cxn>
              </a:cxnLst>
              <a:rect l="0" t="0" r="r" b="b"/>
              <a:pathLst>
                <a:path w="3807" h="1323">
                  <a:moveTo>
                    <a:pt x="0" y="0"/>
                  </a:moveTo>
                  <a:lnTo>
                    <a:pt x="0" y="0"/>
                  </a:lnTo>
                  <a:lnTo>
                    <a:pt x="646" y="1323"/>
                  </a:lnTo>
                  <a:lnTo>
                    <a:pt x="3807" y="355"/>
                  </a:lnTo>
                  <a:lnTo>
                    <a:pt x="3807" y="0"/>
                  </a:lnTo>
                  <a:lnTo>
                    <a:pt x="0" y="0"/>
                  </a:lnTo>
                  <a:close/>
                </a:path>
              </a:pathLst>
            </a:custGeom>
            <a:solidFill>
              <a:srgbClr val="88DBD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7" name="Freeform 6">
              <a:extLst>
                <a:ext uri="{FF2B5EF4-FFF2-40B4-BE49-F238E27FC236}">
                  <a16:creationId xmlns:a16="http://schemas.microsoft.com/office/drawing/2014/main" id="{6973B4DA-05DF-4D6A-8F90-2F3C8C4007FC}"/>
                </a:ext>
              </a:extLst>
            </p:cNvPr>
            <p:cNvSpPr>
              <a:spLocks/>
            </p:cNvSpPr>
            <p:nvPr userDrawn="1"/>
          </p:nvSpPr>
          <p:spPr bwMode="auto">
            <a:xfrm>
              <a:off x="9093200" y="-3175"/>
              <a:ext cx="1597025" cy="1270000"/>
            </a:xfrm>
            <a:custGeom>
              <a:avLst/>
              <a:gdLst>
                <a:gd name="T0" fmla="*/ 0 w 3348"/>
                <a:gd name="T1" fmla="*/ 0 h 2664"/>
                <a:gd name="T2" fmla="*/ 0 w 3348"/>
                <a:gd name="T3" fmla="*/ 0 h 2664"/>
                <a:gd name="T4" fmla="*/ 1292 w 3348"/>
                <a:gd name="T5" fmla="*/ 2664 h 2664"/>
                <a:gd name="T6" fmla="*/ 3348 w 3348"/>
                <a:gd name="T7" fmla="*/ 1323 h 2664"/>
                <a:gd name="T8" fmla="*/ 2702 w 3348"/>
                <a:gd name="T9" fmla="*/ 0 h 2664"/>
                <a:gd name="T10" fmla="*/ 0 w 3348"/>
                <a:gd name="T11" fmla="*/ 0 h 2664"/>
              </a:gdLst>
              <a:ahLst/>
              <a:cxnLst>
                <a:cxn ang="0">
                  <a:pos x="T0" y="T1"/>
                </a:cxn>
                <a:cxn ang="0">
                  <a:pos x="T2" y="T3"/>
                </a:cxn>
                <a:cxn ang="0">
                  <a:pos x="T4" y="T5"/>
                </a:cxn>
                <a:cxn ang="0">
                  <a:pos x="T6" y="T7"/>
                </a:cxn>
                <a:cxn ang="0">
                  <a:pos x="T8" y="T9"/>
                </a:cxn>
                <a:cxn ang="0">
                  <a:pos x="T10" y="T11"/>
                </a:cxn>
              </a:cxnLst>
              <a:rect l="0" t="0" r="r" b="b"/>
              <a:pathLst>
                <a:path w="3348" h="2664">
                  <a:moveTo>
                    <a:pt x="0" y="0"/>
                  </a:moveTo>
                  <a:lnTo>
                    <a:pt x="0" y="0"/>
                  </a:lnTo>
                  <a:lnTo>
                    <a:pt x="1292" y="2664"/>
                  </a:lnTo>
                  <a:lnTo>
                    <a:pt x="3348" y="1323"/>
                  </a:lnTo>
                  <a:lnTo>
                    <a:pt x="2702" y="0"/>
                  </a:lnTo>
                  <a:lnTo>
                    <a:pt x="0" y="0"/>
                  </a:lnTo>
                  <a:close/>
                </a:path>
              </a:pathLst>
            </a:custGeom>
            <a:solidFill>
              <a:srgbClr val="0052C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8" name="Freeform 7">
              <a:extLst>
                <a:ext uri="{FF2B5EF4-FFF2-40B4-BE49-F238E27FC236}">
                  <a16:creationId xmlns:a16="http://schemas.microsoft.com/office/drawing/2014/main" id="{BD286A3B-643A-483F-BF60-45699FF6D46F}"/>
                </a:ext>
              </a:extLst>
            </p:cNvPr>
            <p:cNvSpPr>
              <a:spLocks/>
            </p:cNvSpPr>
            <p:nvPr userDrawn="1"/>
          </p:nvSpPr>
          <p:spPr bwMode="auto">
            <a:xfrm>
              <a:off x="9709150" y="627063"/>
              <a:ext cx="981075" cy="2662238"/>
            </a:xfrm>
            <a:custGeom>
              <a:avLst/>
              <a:gdLst>
                <a:gd name="T0" fmla="*/ 2005 w 2056"/>
                <a:gd name="T1" fmla="*/ 5585 h 5585"/>
                <a:gd name="T2" fmla="*/ 2005 w 2056"/>
                <a:gd name="T3" fmla="*/ 5585 h 5585"/>
                <a:gd name="T4" fmla="*/ 2056 w 2056"/>
                <a:gd name="T5" fmla="*/ 0 h 5585"/>
                <a:gd name="T6" fmla="*/ 0 w 2056"/>
                <a:gd name="T7" fmla="*/ 1341 h 5585"/>
                <a:gd name="T8" fmla="*/ 2005 w 2056"/>
                <a:gd name="T9" fmla="*/ 5585 h 5585"/>
              </a:gdLst>
              <a:ahLst/>
              <a:cxnLst>
                <a:cxn ang="0">
                  <a:pos x="T0" y="T1"/>
                </a:cxn>
                <a:cxn ang="0">
                  <a:pos x="T2" y="T3"/>
                </a:cxn>
                <a:cxn ang="0">
                  <a:pos x="T4" y="T5"/>
                </a:cxn>
                <a:cxn ang="0">
                  <a:pos x="T6" y="T7"/>
                </a:cxn>
                <a:cxn ang="0">
                  <a:pos x="T8" y="T9"/>
                </a:cxn>
              </a:cxnLst>
              <a:rect l="0" t="0" r="r" b="b"/>
              <a:pathLst>
                <a:path w="2056" h="5585">
                  <a:moveTo>
                    <a:pt x="2005" y="5585"/>
                  </a:moveTo>
                  <a:lnTo>
                    <a:pt x="2005" y="5585"/>
                  </a:lnTo>
                  <a:lnTo>
                    <a:pt x="2056" y="0"/>
                  </a:lnTo>
                  <a:lnTo>
                    <a:pt x="0" y="1341"/>
                  </a:lnTo>
                  <a:lnTo>
                    <a:pt x="2005" y="5585"/>
                  </a:lnTo>
                  <a:close/>
                </a:path>
              </a:pathLst>
            </a:custGeom>
            <a:solidFill>
              <a:srgbClr val="34374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9" name="Freeform 8">
              <a:extLst>
                <a:ext uri="{FF2B5EF4-FFF2-40B4-BE49-F238E27FC236}">
                  <a16:creationId xmlns:a16="http://schemas.microsoft.com/office/drawing/2014/main" id="{CC9B83DD-2448-4490-95A4-B38518EF38FD}"/>
                </a:ext>
              </a:extLst>
            </p:cNvPr>
            <p:cNvSpPr>
              <a:spLocks/>
            </p:cNvSpPr>
            <p:nvPr userDrawn="1"/>
          </p:nvSpPr>
          <p:spPr bwMode="auto">
            <a:xfrm>
              <a:off x="10664825" y="165100"/>
              <a:ext cx="1531938" cy="4443413"/>
            </a:xfrm>
            <a:custGeom>
              <a:avLst/>
              <a:gdLst>
                <a:gd name="T0" fmla="*/ 51 w 3212"/>
                <a:gd name="T1" fmla="*/ 968 h 9321"/>
                <a:gd name="T2" fmla="*/ 51 w 3212"/>
                <a:gd name="T3" fmla="*/ 968 h 9321"/>
                <a:gd name="T4" fmla="*/ 0 w 3212"/>
                <a:gd name="T5" fmla="*/ 6553 h 9321"/>
                <a:gd name="T6" fmla="*/ 1368 w 3212"/>
                <a:gd name="T7" fmla="*/ 9321 h 9321"/>
                <a:gd name="T8" fmla="*/ 3212 w 3212"/>
                <a:gd name="T9" fmla="*/ 5467 h 9321"/>
                <a:gd name="T10" fmla="*/ 3212 w 3212"/>
                <a:gd name="T11" fmla="*/ 0 h 9321"/>
                <a:gd name="T12" fmla="*/ 51 w 3212"/>
                <a:gd name="T13" fmla="*/ 968 h 9321"/>
              </a:gdLst>
              <a:ahLst/>
              <a:cxnLst>
                <a:cxn ang="0">
                  <a:pos x="T0" y="T1"/>
                </a:cxn>
                <a:cxn ang="0">
                  <a:pos x="T2" y="T3"/>
                </a:cxn>
                <a:cxn ang="0">
                  <a:pos x="T4" y="T5"/>
                </a:cxn>
                <a:cxn ang="0">
                  <a:pos x="T6" y="T7"/>
                </a:cxn>
                <a:cxn ang="0">
                  <a:pos x="T8" y="T9"/>
                </a:cxn>
                <a:cxn ang="0">
                  <a:pos x="T10" y="T11"/>
                </a:cxn>
                <a:cxn ang="0">
                  <a:pos x="T12" y="T13"/>
                </a:cxn>
              </a:cxnLst>
              <a:rect l="0" t="0" r="r" b="b"/>
              <a:pathLst>
                <a:path w="3212" h="9321">
                  <a:moveTo>
                    <a:pt x="51" y="968"/>
                  </a:moveTo>
                  <a:lnTo>
                    <a:pt x="51" y="968"/>
                  </a:lnTo>
                  <a:lnTo>
                    <a:pt x="0" y="6553"/>
                  </a:lnTo>
                  <a:lnTo>
                    <a:pt x="1368" y="9321"/>
                  </a:lnTo>
                  <a:lnTo>
                    <a:pt x="3212" y="5467"/>
                  </a:lnTo>
                  <a:lnTo>
                    <a:pt x="3212" y="0"/>
                  </a:lnTo>
                  <a:lnTo>
                    <a:pt x="51" y="968"/>
                  </a:lnTo>
                  <a:close/>
                </a:path>
              </a:pathLst>
            </a:custGeom>
            <a:solidFill>
              <a:srgbClr val="E3520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0" name="Freeform 9">
              <a:extLst>
                <a:ext uri="{FF2B5EF4-FFF2-40B4-BE49-F238E27FC236}">
                  <a16:creationId xmlns:a16="http://schemas.microsoft.com/office/drawing/2014/main" id="{EADE2A14-3F18-44C8-AAC1-DD72520DC316}"/>
                </a:ext>
              </a:extLst>
            </p:cNvPr>
            <p:cNvSpPr>
              <a:spLocks/>
            </p:cNvSpPr>
            <p:nvPr userDrawn="1"/>
          </p:nvSpPr>
          <p:spPr bwMode="auto">
            <a:xfrm>
              <a:off x="10437813" y="5013325"/>
              <a:ext cx="1758950" cy="1844675"/>
            </a:xfrm>
            <a:custGeom>
              <a:avLst/>
              <a:gdLst>
                <a:gd name="T0" fmla="*/ 0 w 3688"/>
                <a:gd name="T1" fmla="*/ 3871 h 3871"/>
                <a:gd name="T2" fmla="*/ 0 w 3688"/>
                <a:gd name="T3" fmla="*/ 3871 h 3871"/>
                <a:gd name="T4" fmla="*/ 3688 w 3688"/>
                <a:gd name="T5" fmla="*/ 3871 h 3871"/>
                <a:gd name="T6" fmla="*/ 1844 w 3688"/>
                <a:gd name="T7" fmla="*/ 0 h 3871"/>
                <a:gd name="T8" fmla="*/ 0 w 3688"/>
                <a:gd name="T9" fmla="*/ 3871 h 3871"/>
              </a:gdLst>
              <a:ahLst/>
              <a:cxnLst>
                <a:cxn ang="0">
                  <a:pos x="T0" y="T1"/>
                </a:cxn>
                <a:cxn ang="0">
                  <a:pos x="T2" y="T3"/>
                </a:cxn>
                <a:cxn ang="0">
                  <a:pos x="T4" y="T5"/>
                </a:cxn>
                <a:cxn ang="0">
                  <a:pos x="T6" y="T7"/>
                </a:cxn>
                <a:cxn ang="0">
                  <a:pos x="T8" y="T9"/>
                </a:cxn>
              </a:cxnLst>
              <a:rect l="0" t="0" r="r" b="b"/>
              <a:pathLst>
                <a:path w="3688" h="3871">
                  <a:moveTo>
                    <a:pt x="0" y="3871"/>
                  </a:moveTo>
                  <a:lnTo>
                    <a:pt x="0" y="3871"/>
                  </a:lnTo>
                  <a:lnTo>
                    <a:pt x="3688" y="3871"/>
                  </a:lnTo>
                  <a:lnTo>
                    <a:pt x="1844" y="0"/>
                  </a:lnTo>
                  <a:lnTo>
                    <a:pt x="0" y="3871"/>
                  </a:lnTo>
                  <a:close/>
                </a:path>
              </a:pathLst>
            </a:custGeom>
            <a:solidFill>
              <a:srgbClr val="34374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1" name="Freeform 10">
              <a:extLst>
                <a:ext uri="{FF2B5EF4-FFF2-40B4-BE49-F238E27FC236}">
                  <a16:creationId xmlns:a16="http://schemas.microsoft.com/office/drawing/2014/main" id="{3919AE70-4F3B-4C86-9803-3DDCDF60ED4E}"/>
                </a:ext>
              </a:extLst>
            </p:cNvPr>
            <p:cNvSpPr>
              <a:spLocks/>
            </p:cNvSpPr>
            <p:nvPr userDrawn="1"/>
          </p:nvSpPr>
          <p:spPr bwMode="auto">
            <a:xfrm>
              <a:off x="11317288" y="3192463"/>
              <a:ext cx="879475" cy="3665538"/>
            </a:xfrm>
            <a:custGeom>
              <a:avLst/>
              <a:gdLst>
                <a:gd name="T0" fmla="*/ 0 w 1844"/>
                <a:gd name="T1" fmla="*/ 3820 h 7690"/>
                <a:gd name="T2" fmla="*/ 0 w 1844"/>
                <a:gd name="T3" fmla="*/ 3820 h 7690"/>
                <a:gd name="T4" fmla="*/ 1844 w 1844"/>
                <a:gd name="T5" fmla="*/ 7690 h 7690"/>
                <a:gd name="T6" fmla="*/ 1844 w 1844"/>
                <a:gd name="T7" fmla="*/ 0 h 7690"/>
                <a:gd name="T8" fmla="*/ 0 w 1844"/>
                <a:gd name="T9" fmla="*/ 3820 h 7690"/>
              </a:gdLst>
              <a:ahLst/>
              <a:cxnLst>
                <a:cxn ang="0">
                  <a:pos x="T0" y="T1"/>
                </a:cxn>
                <a:cxn ang="0">
                  <a:pos x="T2" y="T3"/>
                </a:cxn>
                <a:cxn ang="0">
                  <a:pos x="T4" y="T5"/>
                </a:cxn>
                <a:cxn ang="0">
                  <a:pos x="T6" y="T7"/>
                </a:cxn>
                <a:cxn ang="0">
                  <a:pos x="T8" y="T9"/>
                </a:cxn>
              </a:cxnLst>
              <a:rect l="0" t="0" r="r" b="b"/>
              <a:pathLst>
                <a:path w="1844" h="7690">
                  <a:moveTo>
                    <a:pt x="0" y="3820"/>
                  </a:moveTo>
                  <a:lnTo>
                    <a:pt x="0" y="3820"/>
                  </a:lnTo>
                  <a:lnTo>
                    <a:pt x="1844" y="7690"/>
                  </a:lnTo>
                  <a:lnTo>
                    <a:pt x="1844" y="0"/>
                  </a:lnTo>
                  <a:lnTo>
                    <a:pt x="0" y="382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2" name="Freeform 11">
              <a:extLst>
                <a:ext uri="{FF2B5EF4-FFF2-40B4-BE49-F238E27FC236}">
                  <a16:creationId xmlns:a16="http://schemas.microsoft.com/office/drawing/2014/main" id="{C3EC9D35-896B-4BCA-A72B-B5A240C54EE1}"/>
                </a:ext>
              </a:extLst>
            </p:cNvPr>
            <p:cNvSpPr>
              <a:spLocks/>
            </p:cNvSpPr>
            <p:nvPr userDrawn="1"/>
          </p:nvSpPr>
          <p:spPr bwMode="auto">
            <a:xfrm>
              <a:off x="8915400" y="-3175"/>
              <a:ext cx="3281363" cy="5016500"/>
            </a:xfrm>
            <a:custGeom>
              <a:avLst/>
              <a:gdLst>
                <a:gd name="T0" fmla="*/ 0 w 6882"/>
                <a:gd name="T1" fmla="*/ 0 h 10525"/>
                <a:gd name="T2" fmla="*/ 0 w 6882"/>
                <a:gd name="T3" fmla="*/ 0 h 10525"/>
                <a:gd name="T4" fmla="*/ 5038 w 6882"/>
                <a:gd name="T5" fmla="*/ 10525 h 10525"/>
                <a:gd name="T6" fmla="*/ 6882 w 6882"/>
                <a:gd name="T7" fmla="*/ 6705 h 10525"/>
                <a:gd name="T8" fmla="*/ 6882 w 6882"/>
                <a:gd name="T9" fmla="*/ 5822 h 10525"/>
                <a:gd name="T10" fmla="*/ 5038 w 6882"/>
                <a:gd name="T11" fmla="*/ 9676 h 10525"/>
                <a:gd name="T12" fmla="*/ 373 w 6882"/>
                <a:gd name="T13" fmla="*/ 0 h 10525"/>
                <a:gd name="T14" fmla="*/ 0 w 6882"/>
                <a:gd name="T15" fmla="*/ 0 h 10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82" h="10525">
                  <a:moveTo>
                    <a:pt x="0" y="0"/>
                  </a:moveTo>
                  <a:lnTo>
                    <a:pt x="0" y="0"/>
                  </a:lnTo>
                  <a:lnTo>
                    <a:pt x="5038" y="10525"/>
                  </a:lnTo>
                  <a:lnTo>
                    <a:pt x="6882" y="6705"/>
                  </a:lnTo>
                  <a:lnTo>
                    <a:pt x="6882" y="5822"/>
                  </a:lnTo>
                  <a:lnTo>
                    <a:pt x="5038" y="9676"/>
                  </a:lnTo>
                  <a:lnTo>
                    <a:pt x="373" y="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pic>
          <p:nvPicPr>
            <p:cNvPr id="7" name="Picture 6">
              <a:extLst>
                <a:ext uri="{FF2B5EF4-FFF2-40B4-BE49-F238E27FC236}">
                  <a16:creationId xmlns:a16="http://schemas.microsoft.com/office/drawing/2014/main" id="{8B35FB51-A5A6-A240-91A5-C6B3BC8E21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43465" y="6234510"/>
              <a:ext cx="796361" cy="450000"/>
            </a:xfrm>
            <a:prstGeom prst="rect">
              <a:avLst/>
            </a:prstGeom>
          </p:spPr>
        </p:pic>
      </p:grpSp>
      <p:grpSp>
        <p:nvGrpSpPr>
          <p:cNvPr id="16" name="Graphic 4">
            <a:extLst>
              <a:ext uri="{FF2B5EF4-FFF2-40B4-BE49-F238E27FC236}">
                <a16:creationId xmlns:a16="http://schemas.microsoft.com/office/drawing/2014/main" id="{6CC8745A-1A74-6055-800C-9B33F302459D}"/>
              </a:ext>
            </a:extLst>
          </p:cNvPr>
          <p:cNvGrpSpPr/>
          <p:nvPr userDrawn="1"/>
        </p:nvGrpSpPr>
        <p:grpSpPr>
          <a:xfrm>
            <a:off x="286627" y="6163679"/>
            <a:ext cx="1892018" cy="520831"/>
            <a:chOff x="7300328" y="285735"/>
            <a:chExt cx="2201448" cy="606010"/>
          </a:xfrm>
        </p:grpSpPr>
        <p:grpSp>
          <p:nvGrpSpPr>
            <p:cNvPr id="17" name="Graphic 4">
              <a:extLst>
                <a:ext uri="{FF2B5EF4-FFF2-40B4-BE49-F238E27FC236}">
                  <a16:creationId xmlns:a16="http://schemas.microsoft.com/office/drawing/2014/main" id="{DAF3A121-D5D1-CD3C-8463-40DAE5A99A99}"/>
                </a:ext>
              </a:extLst>
            </p:cNvPr>
            <p:cNvGrpSpPr/>
            <p:nvPr/>
          </p:nvGrpSpPr>
          <p:grpSpPr>
            <a:xfrm>
              <a:off x="7300328" y="285735"/>
              <a:ext cx="796697" cy="606010"/>
              <a:chOff x="7300328" y="285735"/>
              <a:chExt cx="796697" cy="606010"/>
            </a:xfrm>
          </p:grpSpPr>
          <p:sp>
            <p:nvSpPr>
              <p:cNvPr id="56" name="Freeform: Shape 55">
                <a:extLst>
                  <a:ext uri="{FF2B5EF4-FFF2-40B4-BE49-F238E27FC236}">
                    <a16:creationId xmlns:a16="http://schemas.microsoft.com/office/drawing/2014/main" id="{4F6C3591-1F5C-6210-48E7-3A1DD6DC8B0A}"/>
                  </a:ext>
                </a:extLst>
              </p:cNvPr>
              <p:cNvSpPr/>
              <p:nvPr/>
            </p:nvSpPr>
            <p:spPr>
              <a:xfrm>
                <a:off x="7300328" y="663917"/>
                <a:ext cx="677869" cy="3829"/>
              </a:xfrm>
              <a:custGeom>
                <a:avLst/>
                <a:gdLst>
                  <a:gd name="connsiteX0" fmla="*/ 0 w 677869"/>
                  <a:gd name="connsiteY0" fmla="*/ 0 h 3829"/>
                  <a:gd name="connsiteX1" fmla="*/ 677869 w 677869"/>
                  <a:gd name="connsiteY1" fmla="*/ 0 h 3829"/>
                  <a:gd name="connsiteX2" fmla="*/ 677869 w 677869"/>
                  <a:gd name="connsiteY2" fmla="*/ 3829 h 3829"/>
                  <a:gd name="connsiteX3" fmla="*/ 0 w 677869"/>
                  <a:gd name="connsiteY3" fmla="*/ 3829 h 3829"/>
                </a:gdLst>
                <a:ahLst/>
                <a:cxnLst>
                  <a:cxn ang="0">
                    <a:pos x="connsiteX0" y="connsiteY0"/>
                  </a:cxn>
                  <a:cxn ang="0">
                    <a:pos x="connsiteX1" y="connsiteY1"/>
                  </a:cxn>
                  <a:cxn ang="0">
                    <a:pos x="connsiteX2" y="connsiteY2"/>
                  </a:cxn>
                  <a:cxn ang="0">
                    <a:pos x="connsiteX3" y="connsiteY3"/>
                  </a:cxn>
                </a:cxnLst>
                <a:rect l="l" t="t" r="r" b="b"/>
                <a:pathLst>
                  <a:path w="677869" h="3829">
                    <a:moveTo>
                      <a:pt x="0" y="0"/>
                    </a:moveTo>
                    <a:lnTo>
                      <a:pt x="677869" y="0"/>
                    </a:lnTo>
                    <a:lnTo>
                      <a:pt x="677869" y="3829"/>
                    </a:lnTo>
                    <a:lnTo>
                      <a:pt x="0" y="3829"/>
                    </a:lnTo>
                    <a:close/>
                  </a:path>
                </a:pathLst>
              </a:custGeom>
              <a:solidFill>
                <a:srgbClr val="009CA6"/>
              </a:solidFill>
              <a:ln w="12759" cap="flat">
                <a:noFill/>
                <a:prstDash val="solid"/>
                <a:miter/>
              </a:ln>
            </p:spPr>
            <p:txBody>
              <a:bodyPr rtlCol="0" anchor="ctr"/>
              <a:lstStyle/>
              <a:p>
                <a:endParaRPr lang="en-AU"/>
              </a:p>
            </p:txBody>
          </p:sp>
          <p:sp>
            <p:nvSpPr>
              <p:cNvPr id="57" name="Freeform: Shape 56">
                <a:extLst>
                  <a:ext uri="{FF2B5EF4-FFF2-40B4-BE49-F238E27FC236}">
                    <a16:creationId xmlns:a16="http://schemas.microsoft.com/office/drawing/2014/main" id="{5CDEE30C-FD9D-CE9E-3FF8-80F3C31B1B13}"/>
                  </a:ext>
                </a:extLst>
              </p:cNvPr>
              <p:cNvSpPr/>
              <p:nvPr/>
            </p:nvSpPr>
            <p:spPr>
              <a:xfrm>
                <a:off x="7350744" y="634433"/>
                <a:ext cx="648130" cy="80282"/>
              </a:xfrm>
              <a:custGeom>
                <a:avLst/>
                <a:gdLst>
                  <a:gd name="connsiteX0" fmla="*/ 0 w 648130"/>
                  <a:gd name="connsiteY0" fmla="*/ 0 h 80282"/>
                  <a:gd name="connsiteX1" fmla="*/ 0 w 648130"/>
                  <a:gd name="connsiteY1" fmla="*/ 128 h 80282"/>
                  <a:gd name="connsiteX2" fmla="*/ 647620 w 648130"/>
                  <a:gd name="connsiteY2" fmla="*/ 80282 h 80282"/>
                  <a:gd name="connsiteX3" fmla="*/ 648131 w 648130"/>
                  <a:gd name="connsiteY3" fmla="*/ 76070 h 80282"/>
                  <a:gd name="connsiteX4" fmla="*/ 32547 w 648130"/>
                  <a:gd name="connsiteY4" fmla="*/ 0 h 8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130" h="80282">
                    <a:moveTo>
                      <a:pt x="0" y="0"/>
                    </a:moveTo>
                    <a:lnTo>
                      <a:pt x="0" y="128"/>
                    </a:lnTo>
                    <a:lnTo>
                      <a:pt x="647620" y="80282"/>
                    </a:lnTo>
                    <a:lnTo>
                      <a:pt x="648131" y="76070"/>
                    </a:lnTo>
                    <a:lnTo>
                      <a:pt x="32547" y="0"/>
                    </a:lnTo>
                    <a:close/>
                  </a:path>
                </a:pathLst>
              </a:custGeom>
              <a:solidFill>
                <a:srgbClr val="2D8D86"/>
              </a:solidFill>
              <a:ln w="12759" cap="flat">
                <a:noFill/>
                <a:prstDash val="solid"/>
                <a:miter/>
              </a:ln>
            </p:spPr>
            <p:txBody>
              <a:bodyPr rtlCol="0" anchor="ctr"/>
              <a:lstStyle/>
              <a:p>
                <a:endParaRPr lang="en-AU"/>
              </a:p>
            </p:txBody>
          </p:sp>
          <p:sp>
            <p:nvSpPr>
              <p:cNvPr id="58" name="Freeform: Shape 57">
                <a:extLst>
                  <a:ext uri="{FF2B5EF4-FFF2-40B4-BE49-F238E27FC236}">
                    <a16:creationId xmlns:a16="http://schemas.microsoft.com/office/drawing/2014/main" id="{C0B763E2-BC43-E1D3-F9C2-362CC372FEBB}"/>
                  </a:ext>
                </a:extLst>
              </p:cNvPr>
              <p:cNvSpPr/>
              <p:nvPr/>
            </p:nvSpPr>
            <p:spPr>
              <a:xfrm>
                <a:off x="7401032" y="601248"/>
                <a:ext cx="618646" cy="160309"/>
              </a:xfrm>
              <a:custGeom>
                <a:avLst/>
                <a:gdLst>
                  <a:gd name="connsiteX0" fmla="*/ 0 w 618646"/>
                  <a:gd name="connsiteY0" fmla="*/ 0 h 160309"/>
                  <a:gd name="connsiteX1" fmla="*/ 0 w 618646"/>
                  <a:gd name="connsiteY1" fmla="*/ 255 h 160309"/>
                  <a:gd name="connsiteX2" fmla="*/ 617498 w 618646"/>
                  <a:gd name="connsiteY2" fmla="*/ 160310 h 160309"/>
                  <a:gd name="connsiteX3" fmla="*/ 618647 w 618646"/>
                  <a:gd name="connsiteY3" fmla="*/ 155842 h 160309"/>
                  <a:gd name="connsiteX4" fmla="*/ 17486 w 618646"/>
                  <a:gd name="connsiteY4" fmla="*/ 0 h 160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646" h="160309">
                    <a:moveTo>
                      <a:pt x="0" y="0"/>
                    </a:moveTo>
                    <a:lnTo>
                      <a:pt x="0" y="255"/>
                    </a:lnTo>
                    <a:lnTo>
                      <a:pt x="617498" y="160310"/>
                    </a:lnTo>
                    <a:lnTo>
                      <a:pt x="618647" y="155842"/>
                    </a:lnTo>
                    <a:lnTo>
                      <a:pt x="17486" y="0"/>
                    </a:lnTo>
                    <a:close/>
                  </a:path>
                </a:pathLst>
              </a:custGeom>
              <a:solidFill>
                <a:srgbClr val="5B7E66"/>
              </a:solidFill>
              <a:ln w="12759" cap="flat">
                <a:noFill/>
                <a:prstDash val="solid"/>
                <a:miter/>
              </a:ln>
            </p:spPr>
            <p:txBody>
              <a:bodyPr rtlCol="0" anchor="ctr"/>
              <a:lstStyle/>
              <a:p>
                <a:endParaRPr lang="en-AU"/>
              </a:p>
            </p:txBody>
          </p:sp>
          <p:sp>
            <p:nvSpPr>
              <p:cNvPr id="59" name="Freeform: Shape 58">
                <a:extLst>
                  <a:ext uri="{FF2B5EF4-FFF2-40B4-BE49-F238E27FC236}">
                    <a16:creationId xmlns:a16="http://schemas.microsoft.com/office/drawing/2014/main" id="{76CB5663-0D7E-A8F4-FBA5-E0AC80C6493F}"/>
                  </a:ext>
                </a:extLst>
              </p:cNvPr>
              <p:cNvSpPr/>
              <p:nvPr/>
            </p:nvSpPr>
            <p:spPr>
              <a:xfrm>
                <a:off x="7451192" y="567935"/>
                <a:ext cx="589290" cy="240464"/>
              </a:xfrm>
              <a:custGeom>
                <a:avLst/>
                <a:gdLst>
                  <a:gd name="connsiteX0" fmla="*/ 128 w 589290"/>
                  <a:gd name="connsiteY0" fmla="*/ 0 h 240464"/>
                  <a:gd name="connsiteX1" fmla="*/ 0 w 589290"/>
                  <a:gd name="connsiteY1" fmla="*/ 255 h 240464"/>
                  <a:gd name="connsiteX2" fmla="*/ 587376 w 589290"/>
                  <a:gd name="connsiteY2" fmla="*/ 240464 h 240464"/>
                  <a:gd name="connsiteX3" fmla="*/ 589291 w 589290"/>
                  <a:gd name="connsiteY3" fmla="*/ 235869 h 240464"/>
                  <a:gd name="connsiteX4" fmla="*/ 12381 w 589290"/>
                  <a:gd name="connsiteY4" fmla="*/ 0 h 240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9290" h="240464">
                    <a:moveTo>
                      <a:pt x="128" y="0"/>
                    </a:moveTo>
                    <a:lnTo>
                      <a:pt x="0" y="255"/>
                    </a:lnTo>
                    <a:lnTo>
                      <a:pt x="587376" y="240464"/>
                    </a:lnTo>
                    <a:lnTo>
                      <a:pt x="589291" y="235869"/>
                    </a:lnTo>
                    <a:lnTo>
                      <a:pt x="12381" y="0"/>
                    </a:lnTo>
                    <a:close/>
                  </a:path>
                </a:pathLst>
              </a:custGeom>
              <a:solidFill>
                <a:srgbClr val="887045"/>
              </a:solidFill>
              <a:ln w="12759" cap="flat">
                <a:noFill/>
                <a:prstDash val="solid"/>
                <a:miter/>
              </a:ln>
            </p:spPr>
            <p:txBody>
              <a:bodyPr rtlCol="0" anchor="ctr"/>
              <a:lstStyle/>
              <a:p>
                <a:endParaRPr lang="en-AU"/>
              </a:p>
            </p:txBody>
          </p:sp>
          <p:sp>
            <p:nvSpPr>
              <p:cNvPr id="60" name="Freeform: Shape 59">
                <a:extLst>
                  <a:ext uri="{FF2B5EF4-FFF2-40B4-BE49-F238E27FC236}">
                    <a16:creationId xmlns:a16="http://schemas.microsoft.com/office/drawing/2014/main" id="{C4480D95-0E8E-0C95-1AAF-778885CF2390}"/>
                  </a:ext>
                </a:extLst>
              </p:cNvPr>
              <p:cNvSpPr/>
              <p:nvPr/>
            </p:nvSpPr>
            <p:spPr>
              <a:xfrm>
                <a:off x="7501353" y="534495"/>
                <a:ext cx="559934" cy="320619"/>
              </a:xfrm>
              <a:custGeom>
                <a:avLst/>
                <a:gdLst>
                  <a:gd name="connsiteX0" fmla="*/ 559935 w 559934"/>
                  <a:gd name="connsiteY0" fmla="*/ 316024 h 320619"/>
                  <a:gd name="connsiteX1" fmla="*/ 10211 w 559934"/>
                  <a:gd name="connsiteY1" fmla="*/ 0 h 320619"/>
                  <a:gd name="connsiteX2" fmla="*/ 255 w 559934"/>
                  <a:gd name="connsiteY2" fmla="*/ 0 h 320619"/>
                  <a:gd name="connsiteX3" fmla="*/ 0 w 559934"/>
                  <a:gd name="connsiteY3" fmla="*/ 511 h 320619"/>
                  <a:gd name="connsiteX4" fmla="*/ 557255 w 559934"/>
                  <a:gd name="connsiteY4" fmla="*/ 320619 h 320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934" h="320619">
                    <a:moveTo>
                      <a:pt x="559935" y="316024"/>
                    </a:moveTo>
                    <a:lnTo>
                      <a:pt x="10211" y="0"/>
                    </a:lnTo>
                    <a:lnTo>
                      <a:pt x="255" y="0"/>
                    </a:lnTo>
                    <a:lnTo>
                      <a:pt x="0" y="511"/>
                    </a:lnTo>
                    <a:lnTo>
                      <a:pt x="557255" y="320619"/>
                    </a:lnTo>
                    <a:close/>
                  </a:path>
                </a:pathLst>
              </a:custGeom>
              <a:solidFill>
                <a:srgbClr val="B66125"/>
              </a:solidFill>
              <a:ln w="12759" cap="flat">
                <a:noFill/>
                <a:prstDash val="solid"/>
                <a:miter/>
              </a:ln>
            </p:spPr>
            <p:txBody>
              <a:bodyPr rtlCol="0" anchor="ctr"/>
              <a:lstStyle/>
              <a:p>
                <a:endParaRPr lang="en-AU"/>
              </a:p>
            </p:txBody>
          </p:sp>
          <p:sp>
            <p:nvSpPr>
              <p:cNvPr id="61" name="Freeform: Shape 60">
                <a:extLst>
                  <a:ext uri="{FF2B5EF4-FFF2-40B4-BE49-F238E27FC236}">
                    <a16:creationId xmlns:a16="http://schemas.microsoft.com/office/drawing/2014/main" id="{FBE78462-BE90-A59C-0892-7ED46F29B757}"/>
                  </a:ext>
                </a:extLst>
              </p:cNvPr>
              <p:cNvSpPr/>
              <p:nvPr/>
            </p:nvSpPr>
            <p:spPr>
              <a:xfrm>
                <a:off x="7551641" y="501182"/>
                <a:ext cx="523303" cy="390563"/>
              </a:xfrm>
              <a:custGeom>
                <a:avLst/>
                <a:gdLst>
                  <a:gd name="connsiteX0" fmla="*/ 523304 w 523303"/>
                  <a:gd name="connsiteY0" fmla="*/ 390563 h 390563"/>
                  <a:gd name="connsiteX1" fmla="*/ 9062 w 523303"/>
                  <a:gd name="connsiteY1" fmla="*/ 0 h 390563"/>
                  <a:gd name="connsiteX2" fmla="*/ 255 w 523303"/>
                  <a:gd name="connsiteY2" fmla="*/ 0 h 390563"/>
                  <a:gd name="connsiteX3" fmla="*/ 0 w 523303"/>
                  <a:gd name="connsiteY3" fmla="*/ 383 h 390563"/>
                  <a:gd name="connsiteX4" fmla="*/ 513731 w 523303"/>
                  <a:gd name="connsiteY4" fmla="*/ 390563 h 390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03" h="390563">
                    <a:moveTo>
                      <a:pt x="523304" y="390563"/>
                    </a:moveTo>
                    <a:lnTo>
                      <a:pt x="9062" y="0"/>
                    </a:lnTo>
                    <a:lnTo>
                      <a:pt x="255" y="0"/>
                    </a:lnTo>
                    <a:lnTo>
                      <a:pt x="0" y="383"/>
                    </a:lnTo>
                    <a:lnTo>
                      <a:pt x="513731" y="390563"/>
                    </a:lnTo>
                    <a:close/>
                  </a:path>
                </a:pathLst>
              </a:custGeom>
              <a:solidFill>
                <a:srgbClr val="E35205"/>
              </a:solidFill>
              <a:ln w="12759" cap="flat">
                <a:noFill/>
                <a:prstDash val="solid"/>
                <a:miter/>
              </a:ln>
            </p:spPr>
            <p:txBody>
              <a:bodyPr rtlCol="0" anchor="ctr"/>
              <a:lstStyle/>
              <a:p>
                <a:endParaRPr lang="en-AU"/>
              </a:p>
            </p:txBody>
          </p:sp>
          <p:sp>
            <p:nvSpPr>
              <p:cNvPr id="62" name="Freeform: Shape 61">
                <a:extLst>
                  <a:ext uri="{FF2B5EF4-FFF2-40B4-BE49-F238E27FC236}">
                    <a16:creationId xmlns:a16="http://schemas.microsoft.com/office/drawing/2014/main" id="{642F55F7-BC25-BD37-7845-FEAC05AEB3EE}"/>
                  </a:ext>
                </a:extLst>
              </p:cNvPr>
              <p:cNvSpPr/>
              <p:nvPr/>
            </p:nvSpPr>
            <p:spPr>
              <a:xfrm>
                <a:off x="7600142" y="458680"/>
                <a:ext cx="480418" cy="433065"/>
              </a:xfrm>
              <a:custGeom>
                <a:avLst/>
                <a:gdLst>
                  <a:gd name="connsiteX0" fmla="*/ 480418 w 480418"/>
                  <a:gd name="connsiteY0" fmla="*/ 433066 h 433065"/>
                  <a:gd name="connsiteX1" fmla="*/ 11360 w 480418"/>
                  <a:gd name="connsiteY1" fmla="*/ 0 h 433065"/>
                  <a:gd name="connsiteX2" fmla="*/ 0 w 480418"/>
                  <a:gd name="connsiteY2" fmla="*/ 0 h 433065"/>
                  <a:gd name="connsiteX3" fmla="*/ 0 w 480418"/>
                  <a:gd name="connsiteY3" fmla="*/ 128 h 433065"/>
                  <a:gd name="connsiteX4" fmla="*/ 469059 w 480418"/>
                  <a:gd name="connsiteY4" fmla="*/ 433066 h 433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0418" h="433065">
                    <a:moveTo>
                      <a:pt x="480418" y="433066"/>
                    </a:moveTo>
                    <a:lnTo>
                      <a:pt x="11360" y="0"/>
                    </a:lnTo>
                    <a:lnTo>
                      <a:pt x="0" y="0"/>
                    </a:lnTo>
                    <a:lnTo>
                      <a:pt x="0" y="128"/>
                    </a:lnTo>
                    <a:lnTo>
                      <a:pt x="469059" y="433066"/>
                    </a:lnTo>
                    <a:close/>
                  </a:path>
                </a:pathLst>
              </a:custGeom>
              <a:solidFill>
                <a:srgbClr val="B66125"/>
              </a:solidFill>
              <a:ln w="12759" cap="flat">
                <a:noFill/>
                <a:prstDash val="solid"/>
                <a:miter/>
              </a:ln>
            </p:spPr>
            <p:txBody>
              <a:bodyPr rtlCol="0" anchor="ctr"/>
              <a:lstStyle/>
              <a:p>
                <a:endParaRPr lang="en-AU"/>
              </a:p>
            </p:txBody>
          </p:sp>
          <p:sp>
            <p:nvSpPr>
              <p:cNvPr id="63" name="Freeform: Shape 62">
                <a:extLst>
                  <a:ext uri="{FF2B5EF4-FFF2-40B4-BE49-F238E27FC236}">
                    <a16:creationId xmlns:a16="http://schemas.microsoft.com/office/drawing/2014/main" id="{C601C400-03CE-063D-6F01-ACBF7DD3734F}"/>
                  </a:ext>
                </a:extLst>
              </p:cNvPr>
              <p:cNvSpPr/>
              <p:nvPr/>
            </p:nvSpPr>
            <p:spPr>
              <a:xfrm>
                <a:off x="7648644" y="415539"/>
                <a:ext cx="436767" cy="476206"/>
              </a:xfrm>
              <a:custGeom>
                <a:avLst/>
                <a:gdLst>
                  <a:gd name="connsiteX0" fmla="*/ 436767 w 436767"/>
                  <a:gd name="connsiteY0" fmla="*/ 476206 h 476206"/>
                  <a:gd name="connsiteX1" fmla="*/ 12764 w 436767"/>
                  <a:gd name="connsiteY1" fmla="*/ 0 h 476206"/>
                  <a:gd name="connsiteX2" fmla="*/ 128 w 436767"/>
                  <a:gd name="connsiteY2" fmla="*/ 0 h 476206"/>
                  <a:gd name="connsiteX3" fmla="*/ 0 w 436767"/>
                  <a:gd name="connsiteY3" fmla="*/ 255 h 476206"/>
                  <a:gd name="connsiteX4" fmla="*/ 423876 w 436767"/>
                  <a:gd name="connsiteY4" fmla="*/ 476206 h 476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67" h="476206">
                    <a:moveTo>
                      <a:pt x="436767" y="476206"/>
                    </a:moveTo>
                    <a:lnTo>
                      <a:pt x="12764" y="0"/>
                    </a:lnTo>
                    <a:lnTo>
                      <a:pt x="128" y="0"/>
                    </a:lnTo>
                    <a:lnTo>
                      <a:pt x="0" y="255"/>
                    </a:lnTo>
                    <a:lnTo>
                      <a:pt x="423876" y="476206"/>
                    </a:lnTo>
                    <a:close/>
                  </a:path>
                </a:pathLst>
              </a:custGeom>
              <a:solidFill>
                <a:srgbClr val="887045"/>
              </a:solidFill>
              <a:ln w="12759" cap="flat">
                <a:noFill/>
                <a:prstDash val="solid"/>
                <a:miter/>
              </a:ln>
            </p:spPr>
            <p:txBody>
              <a:bodyPr rtlCol="0" anchor="ctr"/>
              <a:lstStyle/>
              <a:p>
                <a:endParaRPr lang="en-AU"/>
              </a:p>
            </p:txBody>
          </p:sp>
          <p:sp>
            <p:nvSpPr>
              <p:cNvPr id="64" name="Freeform: Shape 63">
                <a:extLst>
                  <a:ext uri="{FF2B5EF4-FFF2-40B4-BE49-F238E27FC236}">
                    <a16:creationId xmlns:a16="http://schemas.microsoft.com/office/drawing/2014/main" id="{41BDD96F-75D3-14ED-E7A1-F6DE99C74347}"/>
                  </a:ext>
                </a:extLst>
              </p:cNvPr>
              <p:cNvSpPr/>
              <p:nvPr/>
            </p:nvSpPr>
            <p:spPr>
              <a:xfrm>
                <a:off x="7696890" y="372399"/>
                <a:ext cx="392732" cy="519346"/>
              </a:xfrm>
              <a:custGeom>
                <a:avLst/>
                <a:gdLst>
                  <a:gd name="connsiteX0" fmla="*/ 392733 w 392732"/>
                  <a:gd name="connsiteY0" fmla="*/ 519347 h 519346"/>
                  <a:gd name="connsiteX1" fmla="*/ 14295 w 392732"/>
                  <a:gd name="connsiteY1" fmla="*/ 0 h 519346"/>
                  <a:gd name="connsiteX2" fmla="*/ 255 w 392732"/>
                  <a:gd name="connsiteY2" fmla="*/ 0 h 519346"/>
                  <a:gd name="connsiteX3" fmla="*/ 0 w 392732"/>
                  <a:gd name="connsiteY3" fmla="*/ 128 h 519346"/>
                  <a:gd name="connsiteX4" fmla="*/ 378438 w 392732"/>
                  <a:gd name="connsiteY4" fmla="*/ 519347 h 519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32" h="519346">
                    <a:moveTo>
                      <a:pt x="392733" y="519347"/>
                    </a:moveTo>
                    <a:lnTo>
                      <a:pt x="14295" y="0"/>
                    </a:lnTo>
                    <a:lnTo>
                      <a:pt x="255" y="0"/>
                    </a:lnTo>
                    <a:lnTo>
                      <a:pt x="0" y="128"/>
                    </a:lnTo>
                    <a:lnTo>
                      <a:pt x="378438" y="519347"/>
                    </a:lnTo>
                    <a:close/>
                  </a:path>
                </a:pathLst>
              </a:custGeom>
              <a:solidFill>
                <a:srgbClr val="5B7E66"/>
              </a:solidFill>
              <a:ln w="12759" cap="flat">
                <a:noFill/>
                <a:prstDash val="solid"/>
                <a:miter/>
              </a:ln>
            </p:spPr>
            <p:txBody>
              <a:bodyPr rtlCol="0" anchor="ctr"/>
              <a:lstStyle/>
              <a:p>
                <a:endParaRPr lang="en-AU"/>
              </a:p>
            </p:txBody>
          </p:sp>
          <p:sp>
            <p:nvSpPr>
              <p:cNvPr id="65" name="Freeform: Shape 64">
                <a:extLst>
                  <a:ext uri="{FF2B5EF4-FFF2-40B4-BE49-F238E27FC236}">
                    <a16:creationId xmlns:a16="http://schemas.microsoft.com/office/drawing/2014/main" id="{0473DCFE-3D9A-1C92-90AA-7F99422328C9}"/>
                  </a:ext>
                </a:extLst>
              </p:cNvPr>
              <p:cNvSpPr/>
              <p:nvPr/>
            </p:nvSpPr>
            <p:spPr>
              <a:xfrm>
                <a:off x="7745263" y="328875"/>
                <a:ext cx="348315" cy="562870"/>
              </a:xfrm>
              <a:custGeom>
                <a:avLst/>
                <a:gdLst>
                  <a:gd name="connsiteX0" fmla="*/ 348316 w 348315"/>
                  <a:gd name="connsiteY0" fmla="*/ 562870 h 562870"/>
                  <a:gd name="connsiteX1" fmla="*/ 15444 w 348315"/>
                  <a:gd name="connsiteY1" fmla="*/ 0 h 562870"/>
                  <a:gd name="connsiteX2" fmla="*/ 510 w 348315"/>
                  <a:gd name="connsiteY2" fmla="*/ 0 h 562870"/>
                  <a:gd name="connsiteX3" fmla="*/ 0 w 348315"/>
                  <a:gd name="connsiteY3" fmla="*/ 383 h 562870"/>
                  <a:gd name="connsiteX4" fmla="*/ 332489 w 348315"/>
                  <a:gd name="connsiteY4" fmla="*/ 562870 h 5628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315" h="562870">
                    <a:moveTo>
                      <a:pt x="348316" y="562870"/>
                    </a:moveTo>
                    <a:lnTo>
                      <a:pt x="15444" y="0"/>
                    </a:lnTo>
                    <a:lnTo>
                      <a:pt x="510" y="0"/>
                    </a:lnTo>
                    <a:lnTo>
                      <a:pt x="0" y="383"/>
                    </a:lnTo>
                    <a:lnTo>
                      <a:pt x="332489" y="562870"/>
                    </a:lnTo>
                    <a:close/>
                  </a:path>
                </a:pathLst>
              </a:custGeom>
              <a:solidFill>
                <a:srgbClr val="2D8D86"/>
              </a:solidFill>
              <a:ln w="12759" cap="flat">
                <a:noFill/>
                <a:prstDash val="solid"/>
                <a:miter/>
              </a:ln>
            </p:spPr>
            <p:txBody>
              <a:bodyPr rtlCol="0" anchor="ctr"/>
              <a:lstStyle/>
              <a:p>
                <a:endParaRPr lang="en-AU"/>
              </a:p>
            </p:txBody>
          </p:sp>
          <p:sp>
            <p:nvSpPr>
              <p:cNvPr id="66" name="Freeform: Shape 65">
                <a:extLst>
                  <a:ext uri="{FF2B5EF4-FFF2-40B4-BE49-F238E27FC236}">
                    <a16:creationId xmlns:a16="http://schemas.microsoft.com/office/drawing/2014/main" id="{3D33E336-2B4F-235D-8A02-6A84F280AA7C}"/>
                  </a:ext>
                </a:extLst>
              </p:cNvPr>
              <p:cNvSpPr/>
              <p:nvPr/>
            </p:nvSpPr>
            <p:spPr>
              <a:xfrm>
                <a:off x="7793509" y="285735"/>
                <a:ext cx="303516" cy="606010"/>
              </a:xfrm>
              <a:custGeom>
                <a:avLst/>
                <a:gdLst>
                  <a:gd name="connsiteX0" fmla="*/ 0 w 303516"/>
                  <a:gd name="connsiteY0" fmla="*/ 0 h 606010"/>
                  <a:gd name="connsiteX1" fmla="*/ 286413 w 303516"/>
                  <a:gd name="connsiteY1" fmla="*/ 606011 h 606010"/>
                  <a:gd name="connsiteX2" fmla="*/ 303516 w 303516"/>
                  <a:gd name="connsiteY2" fmla="*/ 606011 h 606010"/>
                  <a:gd name="connsiteX3" fmla="*/ 17103 w 303516"/>
                  <a:gd name="connsiteY3" fmla="*/ 0 h 606010"/>
                </a:gdLst>
                <a:ahLst/>
                <a:cxnLst>
                  <a:cxn ang="0">
                    <a:pos x="connsiteX0" y="connsiteY0"/>
                  </a:cxn>
                  <a:cxn ang="0">
                    <a:pos x="connsiteX1" y="connsiteY1"/>
                  </a:cxn>
                  <a:cxn ang="0">
                    <a:pos x="connsiteX2" y="connsiteY2"/>
                  </a:cxn>
                  <a:cxn ang="0">
                    <a:pos x="connsiteX3" y="connsiteY3"/>
                  </a:cxn>
                </a:cxnLst>
                <a:rect l="l" t="t" r="r" b="b"/>
                <a:pathLst>
                  <a:path w="303516" h="606010">
                    <a:moveTo>
                      <a:pt x="0" y="0"/>
                    </a:moveTo>
                    <a:lnTo>
                      <a:pt x="286413" y="606011"/>
                    </a:lnTo>
                    <a:lnTo>
                      <a:pt x="303516" y="606011"/>
                    </a:lnTo>
                    <a:lnTo>
                      <a:pt x="17103" y="0"/>
                    </a:lnTo>
                    <a:close/>
                  </a:path>
                </a:pathLst>
              </a:custGeom>
              <a:solidFill>
                <a:srgbClr val="009CA6"/>
              </a:solidFill>
              <a:ln w="12759" cap="flat">
                <a:noFill/>
                <a:prstDash val="solid"/>
                <a:miter/>
              </a:ln>
            </p:spPr>
            <p:txBody>
              <a:bodyPr rtlCol="0" anchor="ctr"/>
              <a:lstStyle/>
              <a:p>
                <a:endParaRPr lang="en-AU"/>
              </a:p>
            </p:txBody>
          </p:sp>
        </p:grpSp>
        <p:grpSp>
          <p:nvGrpSpPr>
            <p:cNvPr id="18" name="Graphic 4">
              <a:extLst>
                <a:ext uri="{FF2B5EF4-FFF2-40B4-BE49-F238E27FC236}">
                  <a16:creationId xmlns:a16="http://schemas.microsoft.com/office/drawing/2014/main" id="{A045462A-86EE-C3E2-C662-1C657FA6509C}"/>
                </a:ext>
              </a:extLst>
            </p:cNvPr>
            <p:cNvGrpSpPr/>
            <p:nvPr/>
          </p:nvGrpSpPr>
          <p:grpSpPr>
            <a:xfrm>
              <a:off x="8107747" y="378653"/>
              <a:ext cx="1394029" cy="420174"/>
              <a:chOff x="8107747" y="378653"/>
              <a:chExt cx="1394029" cy="420174"/>
            </a:xfrm>
            <a:solidFill>
              <a:srgbClr val="000000"/>
            </a:solidFill>
          </p:grpSpPr>
          <p:sp>
            <p:nvSpPr>
              <p:cNvPr id="19" name="Freeform: Shape 18">
                <a:extLst>
                  <a:ext uri="{FF2B5EF4-FFF2-40B4-BE49-F238E27FC236}">
                    <a16:creationId xmlns:a16="http://schemas.microsoft.com/office/drawing/2014/main" id="{ECE034C1-82D7-071C-A066-4FF56989BCE7}"/>
                  </a:ext>
                </a:extLst>
              </p:cNvPr>
              <p:cNvSpPr/>
              <p:nvPr/>
            </p:nvSpPr>
            <p:spPr>
              <a:xfrm>
                <a:off x="8107747" y="378653"/>
                <a:ext cx="113467" cy="118190"/>
              </a:xfrm>
              <a:custGeom>
                <a:avLst/>
                <a:gdLst>
                  <a:gd name="connsiteX0" fmla="*/ 113467 w 113467"/>
                  <a:gd name="connsiteY0" fmla="*/ 26676 h 118190"/>
                  <a:gd name="connsiteX1" fmla="*/ 87813 w 113467"/>
                  <a:gd name="connsiteY1" fmla="*/ 42375 h 118190"/>
                  <a:gd name="connsiteX2" fmla="*/ 62158 w 113467"/>
                  <a:gd name="connsiteY2" fmla="*/ 29228 h 118190"/>
                  <a:gd name="connsiteX3" fmla="*/ 32930 w 113467"/>
                  <a:gd name="connsiteY3" fmla="*/ 59095 h 118190"/>
                  <a:gd name="connsiteX4" fmla="*/ 62158 w 113467"/>
                  <a:gd name="connsiteY4" fmla="*/ 88962 h 118190"/>
                  <a:gd name="connsiteX5" fmla="*/ 87813 w 113467"/>
                  <a:gd name="connsiteY5" fmla="*/ 75815 h 118190"/>
                  <a:gd name="connsiteX6" fmla="*/ 113467 w 113467"/>
                  <a:gd name="connsiteY6" fmla="*/ 91514 h 118190"/>
                  <a:gd name="connsiteX7" fmla="*/ 60627 w 113467"/>
                  <a:gd name="connsiteY7" fmla="*/ 118190 h 118190"/>
                  <a:gd name="connsiteX8" fmla="*/ 0 w 113467"/>
                  <a:gd name="connsiteY8" fmla="*/ 59095 h 118190"/>
                  <a:gd name="connsiteX9" fmla="*/ 60627 w 113467"/>
                  <a:gd name="connsiteY9" fmla="*/ 0 h 118190"/>
                  <a:gd name="connsiteX10" fmla="*/ 113467 w 113467"/>
                  <a:gd name="connsiteY10" fmla="*/ 26676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90">
                    <a:moveTo>
                      <a:pt x="113467" y="26676"/>
                    </a:moveTo>
                    <a:lnTo>
                      <a:pt x="87813" y="42375"/>
                    </a:lnTo>
                    <a:cubicBezTo>
                      <a:pt x="82069" y="34589"/>
                      <a:pt x="73900" y="29228"/>
                      <a:pt x="62158" y="29228"/>
                    </a:cubicBezTo>
                    <a:cubicBezTo>
                      <a:pt x="46459" y="29228"/>
                      <a:pt x="32930" y="43524"/>
                      <a:pt x="32930" y="59095"/>
                    </a:cubicBezTo>
                    <a:cubicBezTo>
                      <a:pt x="32930" y="74666"/>
                      <a:pt x="46459" y="88962"/>
                      <a:pt x="62158" y="88962"/>
                    </a:cubicBezTo>
                    <a:cubicBezTo>
                      <a:pt x="73900"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324"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E50CF6DF-060F-AEED-BC87-D5D424B84085}"/>
                  </a:ext>
                </a:extLst>
              </p:cNvPr>
              <p:cNvSpPr/>
              <p:nvPr/>
            </p:nvSpPr>
            <p:spPr>
              <a:xfrm>
                <a:off x="8231936" y="381205"/>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867AB3B2-1253-0B26-A7C9-5F7ECDEFEFD5}"/>
                  </a:ext>
                </a:extLst>
              </p:cNvPr>
              <p:cNvSpPr/>
              <p:nvPr/>
            </p:nvSpPr>
            <p:spPr>
              <a:xfrm>
                <a:off x="8340425" y="381205"/>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E00BFAFD-650B-A977-A55E-6EE201C65681}"/>
                  </a:ext>
                </a:extLst>
              </p:cNvPr>
              <p:cNvSpPr/>
              <p:nvPr/>
            </p:nvSpPr>
            <p:spPr>
              <a:xfrm>
                <a:off x="8385480" y="381205"/>
                <a:ext cx="82196" cy="113212"/>
              </a:xfrm>
              <a:custGeom>
                <a:avLst/>
                <a:gdLst>
                  <a:gd name="connsiteX0" fmla="*/ 82197 w 82196"/>
                  <a:gd name="connsiteY0" fmla="*/ 113212 h 113212"/>
                  <a:gd name="connsiteX1" fmla="*/ 0 w 82196"/>
                  <a:gd name="connsiteY1" fmla="*/ 113212 h 113212"/>
                  <a:gd name="connsiteX2" fmla="*/ 0 w 82196"/>
                  <a:gd name="connsiteY2" fmla="*/ 0 h 113212"/>
                  <a:gd name="connsiteX3" fmla="*/ 30760 w 82196"/>
                  <a:gd name="connsiteY3" fmla="*/ 0 h 113212"/>
                  <a:gd name="connsiteX4" fmla="*/ 30760 w 82196"/>
                  <a:gd name="connsiteY4" fmla="*/ 85388 h 113212"/>
                  <a:gd name="connsiteX5" fmla="*/ 82197 w 82196"/>
                  <a:gd name="connsiteY5" fmla="*/ 85388 h 113212"/>
                  <a:gd name="connsiteX6" fmla="*/ 82197 w 82196"/>
                  <a:gd name="connsiteY6"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196" h="113212">
                    <a:moveTo>
                      <a:pt x="82197" y="113212"/>
                    </a:moveTo>
                    <a:lnTo>
                      <a:pt x="0" y="113212"/>
                    </a:lnTo>
                    <a:lnTo>
                      <a:pt x="0" y="0"/>
                    </a:lnTo>
                    <a:lnTo>
                      <a:pt x="30760" y="0"/>
                    </a:lnTo>
                    <a:lnTo>
                      <a:pt x="30760" y="85388"/>
                    </a:lnTo>
                    <a:lnTo>
                      <a:pt x="82197" y="85388"/>
                    </a:lnTo>
                    <a:lnTo>
                      <a:pt x="82197" y="113212"/>
                    </a:lnTo>
                    <a:close/>
                  </a:path>
                </a:pathLst>
              </a:custGeom>
              <a:solidFill>
                <a:srgbClr val="000000"/>
              </a:solidFill>
              <a:ln w="12759" cap="flat">
                <a:noFill/>
                <a:prstDash val="solid"/>
                <a:miter/>
              </a:ln>
            </p:spPr>
            <p:txBody>
              <a:bodyPr rtlCol="0" anchor="ctr"/>
              <a:lstStyle/>
              <a:p>
                <a:endParaRPr lang="en-AU"/>
              </a:p>
            </p:txBody>
          </p:sp>
          <p:sp>
            <p:nvSpPr>
              <p:cNvPr id="23" name="Freeform: Shape 22">
                <a:extLst>
                  <a:ext uri="{FF2B5EF4-FFF2-40B4-BE49-F238E27FC236}">
                    <a16:creationId xmlns:a16="http://schemas.microsoft.com/office/drawing/2014/main" id="{63625211-F1D5-22D3-89C7-16D97F0D6C51}"/>
                  </a:ext>
                </a:extLst>
              </p:cNvPr>
              <p:cNvSpPr/>
              <p:nvPr/>
            </p:nvSpPr>
            <p:spPr>
              <a:xfrm>
                <a:off x="8476739" y="381205"/>
                <a:ext cx="101597" cy="113212"/>
              </a:xfrm>
              <a:custGeom>
                <a:avLst/>
                <a:gdLst>
                  <a:gd name="connsiteX0" fmla="*/ 43779 w 101597"/>
                  <a:gd name="connsiteY0" fmla="*/ 113212 h 113212"/>
                  <a:gd name="connsiteX1" fmla="*/ 0 w 101597"/>
                  <a:gd name="connsiteY1" fmla="*/ 113212 h 113212"/>
                  <a:gd name="connsiteX2" fmla="*/ 0 w 101597"/>
                  <a:gd name="connsiteY2" fmla="*/ 0 h 113212"/>
                  <a:gd name="connsiteX3" fmla="*/ 43779 w 101597"/>
                  <a:gd name="connsiteY3" fmla="*/ 0 h 113212"/>
                  <a:gd name="connsiteX4" fmla="*/ 101598 w 101597"/>
                  <a:gd name="connsiteY4" fmla="*/ 56542 h 113212"/>
                  <a:gd name="connsiteX5" fmla="*/ 43779 w 101597"/>
                  <a:gd name="connsiteY5" fmla="*/ 113212 h 113212"/>
                  <a:gd name="connsiteX6" fmla="*/ 43779 w 101597"/>
                  <a:gd name="connsiteY6" fmla="*/ 27824 h 113212"/>
                  <a:gd name="connsiteX7" fmla="*/ 30888 w 101597"/>
                  <a:gd name="connsiteY7" fmla="*/ 27824 h 113212"/>
                  <a:gd name="connsiteX8" fmla="*/ 30888 w 101597"/>
                  <a:gd name="connsiteY8" fmla="*/ 85515 h 113212"/>
                  <a:gd name="connsiteX9" fmla="*/ 43906 w 101597"/>
                  <a:gd name="connsiteY9" fmla="*/ 85515 h 113212"/>
                  <a:gd name="connsiteX10" fmla="*/ 69433 w 101597"/>
                  <a:gd name="connsiteY10" fmla="*/ 56670 h 113212"/>
                  <a:gd name="connsiteX11" fmla="*/ 43779 w 101597"/>
                  <a:gd name="connsiteY11"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1597" h="113212">
                    <a:moveTo>
                      <a:pt x="43779" y="113212"/>
                    </a:moveTo>
                    <a:lnTo>
                      <a:pt x="0" y="113212"/>
                    </a:lnTo>
                    <a:lnTo>
                      <a:pt x="0" y="0"/>
                    </a:lnTo>
                    <a:lnTo>
                      <a:pt x="43779" y="0"/>
                    </a:lnTo>
                    <a:cubicBezTo>
                      <a:pt x="76581" y="0"/>
                      <a:pt x="101598" y="24506"/>
                      <a:pt x="101598" y="56542"/>
                    </a:cubicBezTo>
                    <a:cubicBezTo>
                      <a:pt x="101598" y="88579"/>
                      <a:pt x="76581" y="113212"/>
                      <a:pt x="43779" y="113212"/>
                    </a:cubicBezTo>
                    <a:close/>
                    <a:moveTo>
                      <a:pt x="43779" y="27824"/>
                    </a:moveTo>
                    <a:lnTo>
                      <a:pt x="30888" y="27824"/>
                    </a:lnTo>
                    <a:lnTo>
                      <a:pt x="30888" y="85515"/>
                    </a:lnTo>
                    <a:lnTo>
                      <a:pt x="43906" y="85515"/>
                    </a:lnTo>
                    <a:cubicBezTo>
                      <a:pt x="58202" y="85515"/>
                      <a:pt x="69433" y="70837"/>
                      <a:pt x="69433" y="56670"/>
                    </a:cubicBezTo>
                    <a:cubicBezTo>
                      <a:pt x="69433" y="42502"/>
                      <a:pt x="58202" y="27824"/>
                      <a:pt x="43779" y="27824"/>
                    </a:cubicBezTo>
                    <a:close/>
                  </a:path>
                </a:pathLst>
              </a:custGeom>
              <a:solidFill>
                <a:srgbClr val="000000"/>
              </a:solidFill>
              <a:ln w="12759"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5C8E8DC2-8941-776E-3A63-4D2EEF2214B7}"/>
                  </a:ext>
                </a:extLst>
              </p:cNvPr>
              <p:cNvSpPr/>
              <p:nvPr/>
            </p:nvSpPr>
            <p:spPr>
              <a:xfrm>
                <a:off x="8111576" y="532198"/>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33" name="Freeform: Shape 32">
                <a:extLst>
                  <a:ext uri="{FF2B5EF4-FFF2-40B4-BE49-F238E27FC236}">
                    <a16:creationId xmlns:a16="http://schemas.microsoft.com/office/drawing/2014/main" id="{B9986B3B-D2B0-6C62-0F88-71EB965089CC}"/>
                  </a:ext>
                </a:extLst>
              </p:cNvPr>
              <p:cNvSpPr/>
              <p:nvPr/>
            </p:nvSpPr>
            <p:spPr>
              <a:xfrm>
                <a:off x="8156759"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8 w 95598"/>
                  <a:gd name="connsiteY6" fmla="*/ 51820 h 116913"/>
                  <a:gd name="connsiteX7" fmla="*/ 64838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8" y="51820"/>
                    </a:lnTo>
                    <a:lnTo>
                      <a:pt x="64838"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34" name="Freeform: Shape 33">
                <a:extLst>
                  <a:ext uri="{FF2B5EF4-FFF2-40B4-BE49-F238E27FC236}">
                    <a16:creationId xmlns:a16="http://schemas.microsoft.com/office/drawing/2014/main" id="{F93B0B4F-4975-A3AC-9F5E-5A10AFB8BF2E}"/>
                  </a:ext>
                </a:extLst>
              </p:cNvPr>
              <p:cNvSpPr/>
              <p:nvPr/>
            </p:nvSpPr>
            <p:spPr>
              <a:xfrm>
                <a:off x="8266780" y="532070"/>
                <a:ext cx="82196" cy="113212"/>
              </a:xfrm>
              <a:custGeom>
                <a:avLst/>
                <a:gdLst>
                  <a:gd name="connsiteX0" fmla="*/ 30760 w 82196"/>
                  <a:gd name="connsiteY0" fmla="*/ 27824 h 113212"/>
                  <a:gd name="connsiteX1" fmla="*/ 30760 w 82196"/>
                  <a:gd name="connsiteY1" fmla="*/ 43013 h 113212"/>
                  <a:gd name="connsiteX2" fmla="*/ 67391 w 82196"/>
                  <a:gd name="connsiteY2" fmla="*/ 43013 h 113212"/>
                  <a:gd name="connsiteX3" fmla="*/ 67391 w 82196"/>
                  <a:gd name="connsiteY3" fmla="*/ 70199 h 113212"/>
                  <a:gd name="connsiteX4" fmla="*/ 30760 w 82196"/>
                  <a:gd name="connsiteY4" fmla="*/ 70199 h 113212"/>
                  <a:gd name="connsiteX5" fmla="*/ 30760 w 82196"/>
                  <a:gd name="connsiteY5" fmla="*/ 113212 h 113212"/>
                  <a:gd name="connsiteX6" fmla="*/ 0 w 82196"/>
                  <a:gd name="connsiteY6" fmla="*/ 113212 h 113212"/>
                  <a:gd name="connsiteX7" fmla="*/ 0 w 82196"/>
                  <a:gd name="connsiteY7" fmla="*/ 0 h 113212"/>
                  <a:gd name="connsiteX8" fmla="*/ 82197 w 82196"/>
                  <a:gd name="connsiteY8" fmla="*/ 0 h 113212"/>
                  <a:gd name="connsiteX9" fmla="*/ 82197 w 82196"/>
                  <a:gd name="connsiteY9" fmla="*/ 27824 h 113212"/>
                  <a:gd name="connsiteX10" fmla="*/ 30760 w 82196"/>
                  <a:gd name="connsiteY10"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196" h="113212">
                    <a:moveTo>
                      <a:pt x="30760" y="27824"/>
                    </a:moveTo>
                    <a:lnTo>
                      <a:pt x="30760" y="43013"/>
                    </a:lnTo>
                    <a:lnTo>
                      <a:pt x="67391" y="43013"/>
                    </a:lnTo>
                    <a:lnTo>
                      <a:pt x="67391" y="70199"/>
                    </a:lnTo>
                    <a:lnTo>
                      <a:pt x="30760" y="70199"/>
                    </a:lnTo>
                    <a:lnTo>
                      <a:pt x="30760" y="113212"/>
                    </a:lnTo>
                    <a:lnTo>
                      <a:pt x="0" y="113212"/>
                    </a:lnTo>
                    <a:lnTo>
                      <a:pt x="0" y="0"/>
                    </a:lnTo>
                    <a:lnTo>
                      <a:pt x="82197" y="0"/>
                    </a:lnTo>
                    <a:lnTo>
                      <a:pt x="82197" y="27824"/>
                    </a:lnTo>
                    <a:lnTo>
                      <a:pt x="30760" y="27824"/>
                    </a:lnTo>
                    <a:close/>
                  </a:path>
                </a:pathLst>
              </a:custGeom>
              <a:solidFill>
                <a:srgbClr val="000000"/>
              </a:solidFill>
              <a:ln w="12759" cap="flat">
                <a:noFill/>
                <a:prstDash val="solid"/>
                <a:miter/>
              </a:ln>
            </p:spPr>
            <p:txBody>
              <a:bodyPr rtlCol="0" anchor="ctr"/>
              <a:lstStyle/>
              <a:p>
                <a:endParaRPr lang="en-AU"/>
              </a:p>
            </p:txBody>
          </p:sp>
          <p:sp>
            <p:nvSpPr>
              <p:cNvPr id="35" name="Freeform: Shape 34">
                <a:extLst>
                  <a:ext uri="{FF2B5EF4-FFF2-40B4-BE49-F238E27FC236}">
                    <a16:creationId xmlns:a16="http://schemas.microsoft.com/office/drawing/2014/main" id="{9EF6D1C6-E1F3-212C-4795-88A73E36A59C}"/>
                  </a:ext>
                </a:extLst>
              </p:cNvPr>
              <p:cNvSpPr/>
              <p:nvPr/>
            </p:nvSpPr>
            <p:spPr>
              <a:xfrm>
                <a:off x="8349743"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364"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36" name="Freeform: Shape 35">
                <a:extLst>
                  <a:ext uri="{FF2B5EF4-FFF2-40B4-BE49-F238E27FC236}">
                    <a16:creationId xmlns:a16="http://schemas.microsoft.com/office/drawing/2014/main" id="{7B4DEB81-37CC-8581-A352-FEB58F0D2040}"/>
                  </a:ext>
                </a:extLst>
              </p:cNvPr>
              <p:cNvSpPr/>
              <p:nvPr/>
            </p:nvSpPr>
            <p:spPr>
              <a:xfrm>
                <a:off x="8485802" y="532198"/>
                <a:ext cx="94194" cy="113212"/>
              </a:xfrm>
              <a:custGeom>
                <a:avLst/>
                <a:gdLst>
                  <a:gd name="connsiteX0" fmla="*/ 74794 w 94194"/>
                  <a:gd name="connsiteY0" fmla="*/ 75177 h 113212"/>
                  <a:gd name="connsiteX1" fmla="*/ 93939 w 94194"/>
                  <a:gd name="connsiteY1" fmla="*/ 113212 h 113212"/>
                  <a:gd name="connsiteX2" fmla="*/ 59350 w 94194"/>
                  <a:gd name="connsiteY2" fmla="*/ 113212 h 113212"/>
                  <a:gd name="connsiteX3" fmla="*/ 45310 w 94194"/>
                  <a:gd name="connsiteY3" fmla="*/ 82452 h 113212"/>
                  <a:gd name="connsiteX4" fmla="*/ 30760 w 94194"/>
                  <a:gd name="connsiteY4" fmla="*/ 82452 h 113212"/>
                  <a:gd name="connsiteX5" fmla="*/ 30760 w 94194"/>
                  <a:gd name="connsiteY5" fmla="*/ 113212 h 113212"/>
                  <a:gd name="connsiteX6" fmla="*/ 0 w 94194"/>
                  <a:gd name="connsiteY6" fmla="*/ 113212 h 113212"/>
                  <a:gd name="connsiteX7" fmla="*/ 0 w 94194"/>
                  <a:gd name="connsiteY7" fmla="*/ 0 h 113212"/>
                  <a:gd name="connsiteX8" fmla="*/ 51437 w 94194"/>
                  <a:gd name="connsiteY8" fmla="*/ 0 h 113212"/>
                  <a:gd name="connsiteX9" fmla="*/ 94195 w 94194"/>
                  <a:gd name="connsiteY9" fmla="*/ 41226 h 113212"/>
                  <a:gd name="connsiteX10" fmla="*/ 74794 w 94194"/>
                  <a:gd name="connsiteY10" fmla="*/ 75177 h 113212"/>
                  <a:gd name="connsiteX11" fmla="*/ 50416 w 94194"/>
                  <a:gd name="connsiteY11" fmla="*/ 27697 h 113212"/>
                  <a:gd name="connsiteX12" fmla="*/ 30760 w 94194"/>
                  <a:gd name="connsiteY12" fmla="*/ 27697 h 113212"/>
                  <a:gd name="connsiteX13" fmla="*/ 30760 w 94194"/>
                  <a:gd name="connsiteY13" fmla="*/ 54500 h 113212"/>
                  <a:gd name="connsiteX14" fmla="*/ 50416 w 94194"/>
                  <a:gd name="connsiteY14" fmla="*/ 54500 h 113212"/>
                  <a:gd name="connsiteX15" fmla="*/ 61903 w 94194"/>
                  <a:gd name="connsiteY15" fmla="*/ 41098 h 113212"/>
                  <a:gd name="connsiteX16" fmla="*/ 50416 w 94194"/>
                  <a:gd name="connsiteY16" fmla="*/ 27697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4" h="113212">
                    <a:moveTo>
                      <a:pt x="74794" y="75177"/>
                    </a:moveTo>
                    <a:lnTo>
                      <a:pt x="93939" y="113212"/>
                    </a:lnTo>
                    <a:lnTo>
                      <a:pt x="59350" y="113212"/>
                    </a:lnTo>
                    <a:lnTo>
                      <a:pt x="45310" y="82452"/>
                    </a:lnTo>
                    <a:lnTo>
                      <a:pt x="30760" y="82452"/>
                    </a:lnTo>
                    <a:lnTo>
                      <a:pt x="30760" y="113212"/>
                    </a:lnTo>
                    <a:lnTo>
                      <a:pt x="0" y="113212"/>
                    </a:lnTo>
                    <a:lnTo>
                      <a:pt x="0" y="0"/>
                    </a:lnTo>
                    <a:lnTo>
                      <a:pt x="51437" y="0"/>
                    </a:lnTo>
                    <a:cubicBezTo>
                      <a:pt x="75305" y="0"/>
                      <a:pt x="94195" y="17486"/>
                      <a:pt x="94195" y="41226"/>
                    </a:cubicBezTo>
                    <a:cubicBezTo>
                      <a:pt x="94195" y="56415"/>
                      <a:pt x="85643" y="67519"/>
                      <a:pt x="74794" y="75177"/>
                    </a:cubicBezTo>
                    <a:close/>
                    <a:moveTo>
                      <a:pt x="50416" y="27697"/>
                    </a:moveTo>
                    <a:lnTo>
                      <a:pt x="30760" y="27697"/>
                    </a:lnTo>
                    <a:lnTo>
                      <a:pt x="30760" y="54500"/>
                    </a:lnTo>
                    <a:lnTo>
                      <a:pt x="50416" y="54500"/>
                    </a:lnTo>
                    <a:cubicBezTo>
                      <a:pt x="57308" y="54500"/>
                      <a:pt x="61903" y="46714"/>
                      <a:pt x="61903" y="41098"/>
                    </a:cubicBezTo>
                    <a:cubicBezTo>
                      <a:pt x="61903" y="35610"/>
                      <a:pt x="57436" y="27697"/>
                      <a:pt x="50416" y="27697"/>
                    </a:cubicBezTo>
                    <a:close/>
                  </a:path>
                </a:pathLst>
              </a:custGeom>
              <a:solidFill>
                <a:srgbClr val="000000"/>
              </a:solidFill>
              <a:ln w="12759" cap="flat">
                <a:noFill/>
                <a:prstDash val="solid"/>
                <a:miter/>
              </a:ln>
            </p:spPr>
            <p:txBody>
              <a:bodyPr rtlCol="0" anchor="ctr"/>
              <a:lstStyle/>
              <a:p>
                <a:endParaRPr lang="en-AU"/>
              </a:p>
            </p:txBody>
          </p:sp>
          <p:sp>
            <p:nvSpPr>
              <p:cNvPr id="37" name="Freeform: Shape 36">
                <a:extLst>
                  <a:ext uri="{FF2B5EF4-FFF2-40B4-BE49-F238E27FC236}">
                    <a16:creationId xmlns:a16="http://schemas.microsoft.com/office/drawing/2014/main" id="{69DF2D51-A641-2662-CD3A-C353C5CE52A6}"/>
                  </a:ext>
                </a:extLst>
              </p:cNvPr>
              <p:cNvSpPr/>
              <p:nvPr/>
            </p:nvSpPr>
            <p:spPr>
              <a:xfrm>
                <a:off x="8591356" y="530283"/>
                <a:ext cx="120742" cy="114999"/>
              </a:xfrm>
              <a:custGeom>
                <a:avLst/>
                <a:gdLst>
                  <a:gd name="connsiteX0" fmla="*/ 60372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2 w 120742"/>
                  <a:gd name="connsiteY6" fmla="*/ 82707 h 114999"/>
                  <a:gd name="connsiteX7" fmla="*/ 31654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2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2" y="43651"/>
                    </a:moveTo>
                    <a:lnTo>
                      <a:pt x="120743" y="0"/>
                    </a:lnTo>
                    <a:lnTo>
                      <a:pt x="120743" y="114999"/>
                    </a:lnTo>
                    <a:lnTo>
                      <a:pt x="89983" y="114999"/>
                    </a:lnTo>
                    <a:lnTo>
                      <a:pt x="89983" y="61903"/>
                    </a:lnTo>
                    <a:lnTo>
                      <a:pt x="89089" y="61903"/>
                    </a:lnTo>
                    <a:lnTo>
                      <a:pt x="60372" y="82707"/>
                    </a:lnTo>
                    <a:lnTo>
                      <a:pt x="31654" y="61903"/>
                    </a:lnTo>
                    <a:lnTo>
                      <a:pt x="30760" y="61903"/>
                    </a:lnTo>
                    <a:lnTo>
                      <a:pt x="30760" y="114999"/>
                    </a:lnTo>
                    <a:lnTo>
                      <a:pt x="0" y="114999"/>
                    </a:lnTo>
                    <a:lnTo>
                      <a:pt x="0" y="0"/>
                    </a:lnTo>
                    <a:lnTo>
                      <a:pt x="60372" y="43651"/>
                    </a:lnTo>
                    <a:close/>
                  </a:path>
                </a:pathLst>
              </a:custGeom>
              <a:solidFill>
                <a:srgbClr val="000000"/>
              </a:solidFill>
              <a:ln w="12759" cap="flat">
                <a:noFill/>
                <a:prstDash val="solid"/>
                <a:miter/>
              </a:ln>
            </p:spPr>
            <p:txBody>
              <a:bodyPr rtlCol="0" anchor="ctr"/>
              <a:lstStyle/>
              <a:p>
                <a:endParaRPr lang="en-AU"/>
              </a:p>
            </p:txBody>
          </p:sp>
          <p:sp>
            <p:nvSpPr>
              <p:cNvPr id="38" name="Freeform: Shape 37">
                <a:extLst>
                  <a:ext uri="{FF2B5EF4-FFF2-40B4-BE49-F238E27FC236}">
                    <a16:creationId xmlns:a16="http://schemas.microsoft.com/office/drawing/2014/main" id="{9C69E064-7C0F-3016-FF4E-0A3F2C7BB686}"/>
                  </a:ext>
                </a:extLst>
              </p:cNvPr>
              <p:cNvSpPr/>
              <p:nvPr/>
            </p:nvSpPr>
            <p:spPr>
              <a:xfrm>
                <a:off x="8719374" y="532070"/>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432 h 113212"/>
                  <a:gd name="connsiteX10" fmla="*/ 59478 w 117551"/>
                  <a:gd name="connsiteY10" fmla="*/ 50926 h 113212"/>
                  <a:gd name="connsiteX11" fmla="*/ 57946 w 117551"/>
                  <a:gd name="connsiteY11" fmla="*/ 50926 h 113212"/>
                  <a:gd name="connsiteX12" fmla="*/ 48884 w 117551"/>
                  <a:gd name="connsiteY12" fmla="*/ 75432 h 113212"/>
                  <a:gd name="connsiteX13" fmla="*/ 68540 w 117551"/>
                  <a:gd name="connsiteY13" fmla="*/ 7543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432"/>
                    </a:moveTo>
                    <a:lnTo>
                      <a:pt x="59478" y="50926"/>
                    </a:lnTo>
                    <a:lnTo>
                      <a:pt x="57946" y="50926"/>
                    </a:lnTo>
                    <a:lnTo>
                      <a:pt x="48884" y="75432"/>
                    </a:lnTo>
                    <a:lnTo>
                      <a:pt x="68540" y="75432"/>
                    </a:lnTo>
                    <a:close/>
                  </a:path>
                </a:pathLst>
              </a:custGeom>
              <a:solidFill>
                <a:srgbClr val="000000"/>
              </a:solidFill>
              <a:ln w="12759" cap="flat">
                <a:noFill/>
                <a:prstDash val="solid"/>
                <a:miter/>
              </a:ln>
            </p:spPr>
            <p:txBody>
              <a:bodyPr rtlCol="0" anchor="ctr"/>
              <a:lstStyle/>
              <a:p>
                <a:endParaRPr lang="en-AU"/>
              </a:p>
            </p:txBody>
          </p:sp>
          <p:sp>
            <p:nvSpPr>
              <p:cNvPr id="39" name="Freeform: Shape 38">
                <a:extLst>
                  <a:ext uri="{FF2B5EF4-FFF2-40B4-BE49-F238E27FC236}">
                    <a16:creationId xmlns:a16="http://schemas.microsoft.com/office/drawing/2014/main" id="{B7006BCD-59FA-D270-C5B0-6D96D6AA57CF}"/>
                  </a:ext>
                </a:extLst>
              </p:cNvPr>
              <p:cNvSpPr/>
              <p:nvPr/>
            </p:nvSpPr>
            <p:spPr>
              <a:xfrm>
                <a:off x="8824928" y="532070"/>
                <a:ext cx="92663" cy="113212"/>
              </a:xfrm>
              <a:custGeom>
                <a:avLst/>
                <a:gdLst>
                  <a:gd name="connsiteX0" fmla="*/ 61648 w 92663"/>
                  <a:gd name="connsiteY0" fmla="*/ 27824 h 113212"/>
                  <a:gd name="connsiteX1" fmla="*/ 61648 w 92663"/>
                  <a:gd name="connsiteY1" fmla="*/ 113212 h 113212"/>
                  <a:gd name="connsiteX2" fmla="*/ 30888 w 92663"/>
                  <a:gd name="connsiteY2" fmla="*/ 113212 h 113212"/>
                  <a:gd name="connsiteX3" fmla="*/ 30888 w 92663"/>
                  <a:gd name="connsiteY3" fmla="*/ 27824 h 113212"/>
                  <a:gd name="connsiteX4" fmla="*/ 0 w 92663"/>
                  <a:gd name="connsiteY4" fmla="*/ 27824 h 113212"/>
                  <a:gd name="connsiteX5" fmla="*/ 0 w 92663"/>
                  <a:gd name="connsiteY5" fmla="*/ 0 h 113212"/>
                  <a:gd name="connsiteX6" fmla="*/ 92663 w 92663"/>
                  <a:gd name="connsiteY6" fmla="*/ 0 h 113212"/>
                  <a:gd name="connsiteX7" fmla="*/ 92663 w 92663"/>
                  <a:gd name="connsiteY7" fmla="*/ 27824 h 113212"/>
                  <a:gd name="connsiteX8" fmla="*/ 61648 w 92663"/>
                  <a:gd name="connsiteY8"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63" h="113212">
                    <a:moveTo>
                      <a:pt x="61648" y="27824"/>
                    </a:moveTo>
                    <a:lnTo>
                      <a:pt x="61648" y="113212"/>
                    </a:lnTo>
                    <a:lnTo>
                      <a:pt x="30888" y="113212"/>
                    </a:lnTo>
                    <a:lnTo>
                      <a:pt x="30888" y="27824"/>
                    </a:lnTo>
                    <a:lnTo>
                      <a:pt x="0" y="27824"/>
                    </a:lnTo>
                    <a:lnTo>
                      <a:pt x="0" y="0"/>
                    </a:lnTo>
                    <a:lnTo>
                      <a:pt x="92663" y="0"/>
                    </a:lnTo>
                    <a:lnTo>
                      <a:pt x="92663" y="27824"/>
                    </a:lnTo>
                    <a:lnTo>
                      <a:pt x="61648" y="27824"/>
                    </a:lnTo>
                    <a:close/>
                  </a:path>
                </a:pathLst>
              </a:custGeom>
              <a:solidFill>
                <a:srgbClr val="000000"/>
              </a:solidFill>
              <a:ln w="12759" cap="flat">
                <a:noFill/>
                <a:prstDash val="solid"/>
                <a:miter/>
              </a:ln>
            </p:spPr>
            <p:txBody>
              <a:bodyPr rtlCol="0" anchor="ctr"/>
              <a:lstStyle/>
              <a:p>
                <a:endParaRPr lang="en-AU"/>
              </a:p>
            </p:txBody>
          </p:sp>
          <p:sp>
            <p:nvSpPr>
              <p:cNvPr id="40" name="Freeform: Shape 39">
                <a:extLst>
                  <a:ext uri="{FF2B5EF4-FFF2-40B4-BE49-F238E27FC236}">
                    <a16:creationId xmlns:a16="http://schemas.microsoft.com/office/drawing/2014/main" id="{AB3290C3-6B62-54A4-129C-3D4757BAEAA0}"/>
                  </a:ext>
                </a:extLst>
              </p:cNvPr>
              <p:cNvSpPr/>
              <p:nvPr/>
            </p:nvSpPr>
            <p:spPr>
              <a:xfrm>
                <a:off x="8924994" y="532198"/>
                <a:ext cx="30759" cy="113212"/>
              </a:xfrm>
              <a:custGeom>
                <a:avLst/>
                <a:gdLst>
                  <a:gd name="connsiteX0" fmla="*/ 0 w 30759"/>
                  <a:gd name="connsiteY0" fmla="*/ 0 h 113212"/>
                  <a:gd name="connsiteX1" fmla="*/ 30760 w 30759"/>
                  <a:gd name="connsiteY1" fmla="*/ 0 h 113212"/>
                  <a:gd name="connsiteX2" fmla="*/ 30760 w 30759"/>
                  <a:gd name="connsiteY2" fmla="*/ 113212 h 113212"/>
                  <a:gd name="connsiteX3" fmla="*/ 0 w 30759"/>
                  <a:gd name="connsiteY3" fmla="*/ 113212 h 113212"/>
                  <a:gd name="connsiteX4" fmla="*/ 0 w 30759"/>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9"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41" name="Freeform: Shape 40">
                <a:extLst>
                  <a:ext uri="{FF2B5EF4-FFF2-40B4-BE49-F238E27FC236}">
                    <a16:creationId xmlns:a16="http://schemas.microsoft.com/office/drawing/2014/main" id="{7299942E-542F-B062-5DBB-F6B05EF781A1}"/>
                  </a:ext>
                </a:extLst>
              </p:cNvPr>
              <p:cNvSpPr/>
              <p:nvPr/>
            </p:nvSpPr>
            <p:spPr>
              <a:xfrm>
                <a:off x="8966348" y="529773"/>
                <a:ext cx="125592" cy="118189"/>
              </a:xfrm>
              <a:custGeom>
                <a:avLst/>
                <a:gdLst>
                  <a:gd name="connsiteX0" fmla="*/ 62796 w 125592"/>
                  <a:gd name="connsiteY0" fmla="*/ 118190 h 118189"/>
                  <a:gd name="connsiteX1" fmla="*/ 0 w 125592"/>
                  <a:gd name="connsiteY1" fmla="*/ 59095 h 118189"/>
                  <a:gd name="connsiteX2" fmla="*/ 62796 w 125592"/>
                  <a:gd name="connsiteY2" fmla="*/ 0 h 118189"/>
                  <a:gd name="connsiteX3" fmla="*/ 125593 w 125592"/>
                  <a:gd name="connsiteY3" fmla="*/ 59095 h 118189"/>
                  <a:gd name="connsiteX4" fmla="*/ 62796 w 125592"/>
                  <a:gd name="connsiteY4" fmla="*/ 118190 h 118189"/>
                  <a:gd name="connsiteX5" fmla="*/ 62796 w 125592"/>
                  <a:gd name="connsiteY5" fmla="*/ 88834 h 118189"/>
                  <a:gd name="connsiteX6" fmla="*/ 92663 w 125592"/>
                  <a:gd name="connsiteY6" fmla="*/ 58967 h 118189"/>
                  <a:gd name="connsiteX7" fmla="*/ 62796 w 125592"/>
                  <a:gd name="connsiteY7" fmla="*/ 29101 h 118189"/>
                  <a:gd name="connsiteX8" fmla="*/ 32930 w 125592"/>
                  <a:gd name="connsiteY8" fmla="*/ 58967 h 118189"/>
                  <a:gd name="connsiteX9" fmla="*/ 62796 w 125592"/>
                  <a:gd name="connsiteY9" fmla="*/ 88834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592" h="118189">
                    <a:moveTo>
                      <a:pt x="62796" y="118190"/>
                    </a:moveTo>
                    <a:cubicBezTo>
                      <a:pt x="29101" y="118190"/>
                      <a:pt x="0" y="92663"/>
                      <a:pt x="0" y="59095"/>
                    </a:cubicBezTo>
                    <a:cubicBezTo>
                      <a:pt x="0" y="25399"/>
                      <a:pt x="29101" y="0"/>
                      <a:pt x="62796" y="0"/>
                    </a:cubicBezTo>
                    <a:cubicBezTo>
                      <a:pt x="96492" y="0"/>
                      <a:pt x="125593" y="25527"/>
                      <a:pt x="125593" y="59095"/>
                    </a:cubicBezTo>
                    <a:cubicBezTo>
                      <a:pt x="125593" y="92663"/>
                      <a:pt x="96492" y="118190"/>
                      <a:pt x="62796" y="118190"/>
                    </a:cubicBezTo>
                    <a:close/>
                    <a:moveTo>
                      <a:pt x="62796" y="88834"/>
                    </a:moveTo>
                    <a:cubicBezTo>
                      <a:pt x="79261" y="88834"/>
                      <a:pt x="92663" y="75432"/>
                      <a:pt x="92663" y="58967"/>
                    </a:cubicBezTo>
                    <a:cubicBezTo>
                      <a:pt x="92663" y="42502"/>
                      <a:pt x="79261" y="29101"/>
                      <a:pt x="62796" y="29101"/>
                    </a:cubicBezTo>
                    <a:cubicBezTo>
                      <a:pt x="46332" y="29101"/>
                      <a:pt x="32930" y="42502"/>
                      <a:pt x="32930" y="58967"/>
                    </a:cubicBezTo>
                    <a:cubicBezTo>
                      <a:pt x="32930" y="75432"/>
                      <a:pt x="46332" y="88834"/>
                      <a:pt x="62796" y="88834"/>
                    </a:cubicBezTo>
                    <a:close/>
                  </a:path>
                </a:pathLst>
              </a:custGeom>
              <a:solidFill>
                <a:srgbClr val="000000"/>
              </a:solidFill>
              <a:ln w="12759" cap="flat">
                <a:noFill/>
                <a:prstDash val="solid"/>
                <a:miter/>
              </a:ln>
            </p:spPr>
            <p:txBody>
              <a:bodyPr rtlCol="0" anchor="ctr"/>
              <a:lstStyle/>
              <a:p>
                <a:endParaRPr lang="en-AU"/>
              </a:p>
            </p:txBody>
          </p:sp>
          <p:sp>
            <p:nvSpPr>
              <p:cNvPr id="42" name="Freeform: Shape 41">
                <a:extLst>
                  <a:ext uri="{FF2B5EF4-FFF2-40B4-BE49-F238E27FC236}">
                    <a16:creationId xmlns:a16="http://schemas.microsoft.com/office/drawing/2014/main" id="{9A2D6BC4-A05A-C9C1-18F1-FEF63F7D7C49}"/>
                  </a:ext>
                </a:extLst>
              </p:cNvPr>
              <p:cNvSpPr/>
              <p:nvPr/>
            </p:nvSpPr>
            <p:spPr>
              <a:xfrm>
                <a:off x="9102534" y="530283"/>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43" name="Freeform: Shape 42">
                <a:extLst>
                  <a:ext uri="{FF2B5EF4-FFF2-40B4-BE49-F238E27FC236}">
                    <a16:creationId xmlns:a16="http://schemas.microsoft.com/office/drawing/2014/main" id="{D944D004-3A46-863A-99B5-0474651F821A}"/>
                  </a:ext>
                </a:extLst>
              </p:cNvPr>
              <p:cNvSpPr/>
              <p:nvPr/>
            </p:nvSpPr>
            <p:spPr>
              <a:xfrm>
                <a:off x="8108513"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44" name="Freeform: Shape 43">
                <a:extLst>
                  <a:ext uri="{FF2B5EF4-FFF2-40B4-BE49-F238E27FC236}">
                    <a16:creationId xmlns:a16="http://schemas.microsoft.com/office/drawing/2014/main" id="{78F0CE62-E6C5-882C-183F-00A33EE862CB}"/>
                  </a:ext>
                </a:extLst>
              </p:cNvPr>
              <p:cNvSpPr/>
              <p:nvPr/>
            </p:nvSpPr>
            <p:spPr>
              <a:xfrm>
                <a:off x="8210621"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45" name="Freeform: Shape 44">
                <a:extLst>
                  <a:ext uri="{FF2B5EF4-FFF2-40B4-BE49-F238E27FC236}">
                    <a16:creationId xmlns:a16="http://schemas.microsoft.com/office/drawing/2014/main" id="{B75AEA21-9030-97FF-561E-5598A2F2476D}"/>
                  </a:ext>
                </a:extLst>
              </p:cNvPr>
              <p:cNvSpPr/>
              <p:nvPr/>
            </p:nvSpPr>
            <p:spPr>
              <a:xfrm>
                <a:off x="8311963" y="683062"/>
                <a:ext cx="117551" cy="113212"/>
              </a:xfrm>
              <a:custGeom>
                <a:avLst/>
                <a:gdLst>
                  <a:gd name="connsiteX0" fmla="*/ 117552 w 117551"/>
                  <a:gd name="connsiteY0" fmla="*/ 113212 h 113212"/>
                  <a:gd name="connsiteX1" fmla="*/ 84111 w 117551"/>
                  <a:gd name="connsiteY1" fmla="*/ 113212 h 113212"/>
                  <a:gd name="connsiteX2" fmla="*/ 78368 w 117551"/>
                  <a:gd name="connsiteY2" fmla="*/ 100193 h 113212"/>
                  <a:gd name="connsiteX3" fmla="*/ 39184 w 117551"/>
                  <a:gd name="connsiteY3" fmla="*/ 100193 h 113212"/>
                  <a:gd name="connsiteX4" fmla="*/ 33440 w 117551"/>
                  <a:gd name="connsiteY4" fmla="*/ 113212 h 113212"/>
                  <a:gd name="connsiteX5" fmla="*/ 0 w 117551"/>
                  <a:gd name="connsiteY5" fmla="*/ 113212 h 113212"/>
                  <a:gd name="connsiteX6" fmla="*/ 52330 w 117551"/>
                  <a:gd name="connsiteY6" fmla="*/ 0 h 113212"/>
                  <a:gd name="connsiteX7" fmla="*/ 65349 w 117551"/>
                  <a:gd name="connsiteY7" fmla="*/ 0 h 113212"/>
                  <a:gd name="connsiteX8" fmla="*/ 117552 w 117551"/>
                  <a:gd name="connsiteY8" fmla="*/ 113212 h 113212"/>
                  <a:gd name="connsiteX9" fmla="*/ 68540 w 117551"/>
                  <a:gd name="connsiteY9" fmla="*/ 75305 h 113212"/>
                  <a:gd name="connsiteX10" fmla="*/ 59478 w 117551"/>
                  <a:gd name="connsiteY10" fmla="*/ 50799 h 113212"/>
                  <a:gd name="connsiteX11" fmla="*/ 57946 w 117551"/>
                  <a:gd name="connsiteY11" fmla="*/ 50799 h 113212"/>
                  <a:gd name="connsiteX12" fmla="*/ 48884 w 117551"/>
                  <a:gd name="connsiteY12" fmla="*/ 75305 h 113212"/>
                  <a:gd name="connsiteX13" fmla="*/ 68540 w 117551"/>
                  <a:gd name="connsiteY13" fmla="*/ 75305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7551" h="113212">
                    <a:moveTo>
                      <a:pt x="117552" y="113212"/>
                    </a:moveTo>
                    <a:lnTo>
                      <a:pt x="84111" y="113212"/>
                    </a:lnTo>
                    <a:lnTo>
                      <a:pt x="78368" y="100193"/>
                    </a:lnTo>
                    <a:lnTo>
                      <a:pt x="39184" y="100193"/>
                    </a:lnTo>
                    <a:lnTo>
                      <a:pt x="33440" y="113212"/>
                    </a:lnTo>
                    <a:lnTo>
                      <a:pt x="0" y="113212"/>
                    </a:lnTo>
                    <a:lnTo>
                      <a:pt x="52330" y="0"/>
                    </a:lnTo>
                    <a:lnTo>
                      <a:pt x="65349" y="0"/>
                    </a:lnTo>
                    <a:lnTo>
                      <a:pt x="117552" y="113212"/>
                    </a:lnTo>
                    <a:close/>
                    <a:moveTo>
                      <a:pt x="68540" y="75305"/>
                    </a:moveTo>
                    <a:lnTo>
                      <a:pt x="59478" y="50799"/>
                    </a:lnTo>
                    <a:lnTo>
                      <a:pt x="57946" y="50799"/>
                    </a:lnTo>
                    <a:lnTo>
                      <a:pt x="48884" y="75305"/>
                    </a:lnTo>
                    <a:lnTo>
                      <a:pt x="68540" y="75305"/>
                    </a:lnTo>
                    <a:close/>
                  </a:path>
                </a:pathLst>
              </a:custGeom>
              <a:solidFill>
                <a:srgbClr val="000000"/>
              </a:solidFill>
              <a:ln w="12759" cap="flat">
                <a:noFill/>
                <a:prstDash val="solid"/>
                <a:miter/>
              </a:ln>
            </p:spPr>
            <p:txBody>
              <a:bodyPr rtlCol="0" anchor="ctr"/>
              <a:lstStyle/>
              <a:p>
                <a:endParaRPr lang="en-AU"/>
              </a:p>
            </p:txBody>
          </p:sp>
          <p:sp>
            <p:nvSpPr>
              <p:cNvPr id="46" name="Freeform: Shape 45">
                <a:extLst>
                  <a:ext uri="{FF2B5EF4-FFF2-40B4-BE49-F238E27FC236}">
                    <a16:creationId xmlns:a16="http://schemas.microsoft.com/office/drawing/2014/main" id="{CA5E9C53-3CAF-09BB-F023-10FD08E41A23}"/>
                  </a:ext>
                </a:extLst>
              </p:cNvPr>
              <p:cNvSpPr/>
              <p:nvPr/>
            </p:nvSpPr>
            <p:spPr>
              <a:xfrm>
                <a:off x="8436534" y="683062"/>
                <a:ext cx="94196" cy="113212"/>
              </a:xfrm>
              <a:custGeom>
                <a:avLst/>
                <a:gdLst>
                  <a:gd name="connsiteX0" fmla="*/ 74794 w 94196"/>
                  <a:gd name="connsiteY0" fmla="*/ 75177 h 113212"/>
                  <a:gd name="connsiteX1" fmla="*/ 93940 w 94196"/>
                  <a:gd name="connsiteY1" fmla="*/ 113212 h 113212"/>
                  <a:gd name="connsiteX2" fmla="*/ 59350 w 94196"/>
                  <a:gd name="connsiteY2" fmla="*/ 113212 h 113212"/>
                  <a:gd name="connsiteX3" fmla="*/ 45311 w 94196"/>
                  <a:gd name="connsiteY3" fmla="*/ 82452 h 113212"/>
                  <a:gd name="connsiteX4" fmla="*/ 30760 w 94196"/>
                  <a:gd name="connsiteY4" fmla="*/ 82452 h 113212"/>
                  <a:gd name="connsiteX5" fmla="*/ 30760 w 94196"/>
                  <a:gd name="connsiteY5" fmla="*/ 113212 h 113212"/>
                  <a:gd name="connsiteX6" fmla="*/ 0 w 94196"/>
                  <a:gd name="connsiteY6" fmla="*/ 113212 h 113212"/>
                  <a:gd name="connsiteX7" fmla="*/ 0 w 94196"/>
                  <a:gd name="connsiteY7" fmla="*/ 0 h 113212"/>
                  <a:gd name="connsiteX8" fmla="*/ 51437 w 94196"/>
                  <a:gd name="connsiteY8" fmla="*/ 0 h 113212"/>
                  <a:gd name="connsiteX9" fmla="*/ 94195 w 94196"/>
                  <a:gd name="connsiteY9" fmla="*/ 41226 h 113212"/>
                  <a:gd name="connsiteX10" fmla="*/ 74794 w 94196"/>
                  <a:gd name="connsiteY10" fmla="*/ 75177 h 113212"/>
                  <a:gd name="connsiteX11" fmla="*/ 50544 w 94196"/>
                  <a:gd name="connsiteY11" fmla="*/ 27824 h 113212"/>
                  <a:gd name="connsiteX12" fmla="*/ 30888 w 94196"/>
                  <a:gd name="connsiteY12" fmla="*/ 27824 h 113212"/>
                  <a:gd name="connsiteX13" fmla="*/ 30888 w 94196"/>
                  <a:gd name="connsiteY13" fmla="*/ 54628 h 113212"/>
                  <a:gd name="connsiteX14" fmla="*/ 50544 w 94196"/>
                  <a:gd name="connsiteY14" fmla="*/ 54628 h 113212"/>
                  <a:gd name="connsiteX15" fmla="*/ 62031 w 94196"/>
                  <a:gd name="connsiteY15" fmla="*/ 41226 h 113212"/>
                  <a:gd name="connsiteX16" fmla="*/ 50544 w 94196"/>
                  <a:gd name="connsiteY16" fmla="*/ 27824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196" h="113212">
                    <a:moveTo>
                      <a:pt x="74794" y="75177"/>
                    </a:moveTo>
                    <a:lnTo>
                      <a:pt x="93940" y="113212"/>
                    </a:lnTo>
                    <a:lnTo>
                      <a:pt x="59350" y="113212"/>
                    </a:lnTo>
                    <a:lnTo>
                      <a:pt x="45311" y="82452"/>
                    </a:lnTo>
                    <a:lnTo>
                      <a:pt x="30760" y="82452"/>
                    </a:lnTo>
                    <a:lnTo>
                      <a:pt x="30760" y="113212"/>
                    </a:lnTo>
                    <a:lnTo>
                      <a:pt x="0" y="113212"/>
                    </a:lnTo>
                    <a:lnTo>
                      <a:pt x="0" y="0"/>
                    </a:lnTo>
                    <a:lnTo>
                      <a:pt x="51437" y="0"/>
                    </a:lnTo>
                    <a:cubicBezTo>
                      <a:pt x="75305" y="0"/>
                      <a:pt x="94195" y="17486"/>
                      <a:pt x="94195" y="41226"/>
                    </a:cubicBezTo>
                    <a:cubicBezTo>
                      <a:pt x="94322" y="56415"/>
                      <a:pt x="85643" y="67647"/>
                      <a:pt x="74794" y="75177"/>
                    </a:cubicBezTo>
                    <a:close/>
                    <a:moveTo>
                      <a:pt x="50544" y="27824"/>
                    </a:moveTo>
                    <a:lnTo>
                      <a:pt x="30888" y="27824"/>
                    </a:lnTo>
                    <a:lnTo>
                      <a:pt x="30888" y="54628"/>
                    </a:lnTo>
                    <a:lnTo>
                      <a:pt x="50544" y="54628"/>
                    </a:lnTo>
                    <a:cubicBezTo>
                      <a:pt x="57436" y="54628"/>
                      <a:pt x="62031" y="46842"/>
                      <a:pt x="62031" y="41226"/>
                    </a:cubicBezTo>
                    <a:cubicBezTo>
                      <a:pt x="62031" y="35610"/>
                      <a:pt x="57436" y="27824"/>
                      <a:pt x="50544" y="27824"/>
                    </a:cubicBezTo>
                    <a:close/>
                  </a:path>
                </a:pathLst>
              </a:custGeom>
              <a:solidFill>
                <a:srgbClr val="000000"/>
              </a:solidFill>
              <a:ln w="12759" cap="flat">
                <a:noFill/>
                <a:prstDash val="solid"/>
                <a:miter/>
              </a:ln>
            </p:spPr>
            <p:txBody>
              <a:bodyPr rtlCol="0" anchor="ctr"/>
              <a:lstStyle/>
              <a:p>
                <a:endParaRPr lang="en-AU"/>
              </a:p>
            </p:txBody>
          </p:sp>
          <p:sp>
            <p:nvSpPr>
              <p:cNvPr id="47" name="Freeform: Shape 46">
                <a:extLst>
                  <a:ext uri="{FF2B5EF4-FFF2-40B4-BE49-F238E27FC236}">
                    <a16:creationId xmlns:a16="http://schemas.microsoft.com/office/drawing/2014/main" id="{6D09D01B-B968-6E6F-1EA1-0334F35C17C4}"/>
                  </a:ext>
                </a:extLst>
              </p:cNvPr>
              <p:cNvSpPr/>
              <p:nvPr/>
            </p:nvSpPr>
            <p:spPr>
              <a:xfrm>
                <a:off x="8542216" y="683062"/>
                <a:ext cx="30760" cy="113212"/>
              </a:xfrm>
              <a:custGeom>
                <a:avLst/>
                <a:gdLst>
                  <a:gd name="connsiteX0" fmla="*/ 0 w 30760"/>
                  <a:gd name="connsiteY0" fmla="*/ 0 h 113212"/>
                  <a:gd name="connsiteX1" fmla="*/ 30760 w 30760"/>
                  <a:gd name="connsiteY1" fmla="*/ 0 h 113212"/>
                  <a:gd name="connsiteX2" fmla="*/ 30760 w 30760"/>
                  <a:gd name="connsiteY2" fmla="*/ 113212 h 113212"/>
                  <a:gd name="connsiteX3" fmla="*/ 0 w 30760"/>
                  <a:gd name="connsiteY3" fmla="*/ 113212 h 113212"/>
                  <a:gd name="connsiteX4" fmla="*/ 0 w 30760"/>
                  <a:gd name="connsiteY4" fmla="*/ 0 h 113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60" h="113212">
                    <a:moveTo>
                      <a:pt x="0" y="0"/>
                    </a:moveTo>
                    <a:lnTo>
                      <a:pt x="30760" y="0"/>
                    </a:lnTo>
                    <a:lnTo>
                      <a:pt x="30760" y="113212"/>
                    </a:lnTo>
                    <a:lnTo>
                      <a:pt x="0" y="113212"/>
                    </a:lnTo>
                    <a:lnTo>
                      <a:pt x="0" y="0"/>
                    </a:lnTo>
                    <a:close/>
                  </a:path>
                </a:pathLst>
              </a:custGeom>
              <a:solidFill>
                <a:srgbClr val="000000"/>
              </a:solidFill>
              <a:ln w="12759" cap="flat">
                <a:noFill/>
                <a:prstDash val="solid"/>
                <a:miter/>
              </a:ln>
            </p:spPr>
            <p:txBody>
              <a:bodyPr rtlCol="0" anchor="ctr"/>
              <a:lstStyle/>
              <a:p>
                <a:endParaRPr lang="en-AU"/>
              </a:p>
            </p:txBody>
          </p:sp>
          <p:sp>
            <p:nvSpPr>
              <p:cNvPr id="48" name="Freeform: Shape 47">
                <a:extLst>
                  <a:ext uri="{FF2B5EF4-FFF2-40B4-BE49-F238E27FC236}">
                    <a16:creationId xmlns:a16="http://schemas.microsoft.com/office/drawing/2014/main" id="{C70259B1-00E2-3393-F3F0-7F1D9A2B92F7}"/>
                  </a:ext>
                </a:extLst>
              </p:cNvPr>
              <p:cNvSpPr/>
              <p:nvPr/>
            </p:nvSpPr>
            <p:spPr>
              <a:xfrm>
                <a:off x="8587271" y="681275"/>
                <a:ext cx="95598" cy="116913"/>
              </a:xfrm>
              <a:custGeom>
                <a:avLst/>
                <a:gdLst>
                  <a:gd name="connsiteX0" fmla="*/ 31526 w 95598"/>
                  <a:gd name="connsiteY0" fmla="*/ 65094 h 116913"/>
                  <a:gd name="connsiteX1" fmla="*/ 30760 w 95598"/>
                  <a:gd name="connsiteY1" fmla="*/ 65094 h 116913"/>
                  <a:gd name="connsiteX2" fmla="*/ 30760 w 95598"/>
                  <a:gd name="connsiteY2" fmla="*/ 114999 h 116913"/>
                  <a:gd name="connsiteX3" fmla="*/ 0 w 95598"/>
                  <a:gd name="connsiteY3" fmla="*/ 114999 h 116913"/>
                  <a:gd name="connsiteX4" fmla="*/ 0 w 95598"/>
                  <a:gd name="connsiteY4" fmla="*/ 0 h 116913"/>
                  <a:gd name="connsiteX5" fmla="*/ 64073 w 95598"/>
                  <a:gd name="connsiteY5" fmla="*/ 51820 h 116913"/>
                  <a:gd name="connsiteX6" fmla="*/ 64839 w 95598"/>
                  <a:gd name="connsiteY6" fmla="*/ 51820 h 116913"/>
                  <a:gd name="connsiteX7" fmla="*/ 64839 w 95598"/>
                  <a:gd name="connsiteY7" fmla="*/ 1915 h 116913"/>
                  <a:gd name="connsiteX8" fmla="*/ 95599 w 95598"/>
                  <a:gd name="connsiteY8" fmla="*/ 1915 h 116913"/>
                  <a:gd name="connsiteX9" fmla="*/ 95599 w 95598"/>
                  <a:gd name="connsiteY9" fmla="*/ 116914 h 116913"/>
                  <a:gd name="connsiteX10" fmla="*/ 31526 w 95598"/>
                  <a:gd name="connsiteY10" fmla="*/ 65094 h 116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598" h="116913">
                    <a:moveTo>
                      <a:pt x="31526" y="65094"/>
                    </a:moveTo>
                    <a:lnTo>
                      <a:pt x="30760" y="65094"/>
                    </a:lnTo>
                    <a:lnTo>
                      <a:pt x="30760" y="114999"/>
                    </a:lnTo>
                    <a:lnTo>
                      <a:pt x="0" y="114999"/>
                    </a:lnTo>
                    <a:lnTo>
                      <a:pt x="0" y="0"/>
                    </a:lnTo>
                    <a:lnTo>
                      <a:pt x="64073" y="51820"/>
                    </a:lnTo>
                    <a:lnTo>
                      <a:pt x="64839" y="51820"/>
                    </a:lnTo>
                    <a:lnTo>
                      <a:pt x="64839" y="1915"/>
                    </a:lnTo>
                    <a:lnTo>
                      <a:pt x="95599" y="1915"/>
                    </a:lnTo>
                    <a:lnTo>
                      <a:pt x="95599" y="116914"/>
                    </a:lnTo>
                    <a:lnTo>
                      <a:pt x="31526" y="65094"/>
                    </a:lnTo>
                    <a:close/>
                  </a:path>
                </a:pathLst>
              </a:custGeom>
              <a:solidFill>
                <a:srgbClr val="000000"/>
              </a:solidFill>
              <a:ln w="12759" cap="flat">
                <a:noFill/>
                <a:prstDash val="solid"/>
                <a:miter/>
              </a:ln>
            </p:spPr>
            <p:txBody>
              <a:bodyPr rtlCol="0" anchor="ctr"/>
              <a:lstStyle/>
              <a:p>
                <a:endParaRPr lang="en-AU"/>
              </a:p>
            </p:txBody>
          </p:sp>
          <p:sp>
            <p:nvSpPr>
              <p:cNvPr id="49" name="Freeform: Shape 48">
                <a:extLst>
                  <a:ext uri="{FF2B5EF4-FFF2-40B4-BE49-F238E27FC236}">
                    <a16:creationId xmlns:a16="http://schemas.microsoft.com/office/drawing/2014/main" id="{3291EE4C-74FD-BC7D-5594-00EF862970E4}"/>
                  </a:ext>
                </a:extLst>
              </p:cNvPr>
              <p:cNvSpPr/>
              <p:nvPr/>
            </p:nvSpPr>
            <p:spPr>
              <a:xfrm>
                <a:off x="8693592" y="680637"/>
                <a:ext cx="113467" cy="118190"/>
              </a:xfrm>
              <a:custGeom>
                <a:avLst/>
                <a:gdLst>
                  <a:gd name="connsiteX0" fmla="*/ 62158 w 113467"/>
                  <a:gd name="connsiteY0" fmla="*/ 46331 h 118190"/>
                  <a:gd name="connsiteX1" fmla="*/ 113467 w 113467"/>
                  <a:gd name="connsiteY1" fmla="*/ 46331 h 118190"/>
                  <a:gd name="connsiteX2" fmla="*/ 113467 w 113467"/>
                  <a:gd name="connsiteY2" fmla="*/ 91514 h 118190"/>
                  <a:gd name="connsiteX3" fmla="*/ 60627 w 113467"/>
                  <a:gd name="connsiteY3" fmla="*/ 118190 h 118190"/>
                  <a:gd name="connsiteX4" fmla="*/ 0 w 113467"/>
                  <a:gd name="connsiteY4" fmla="*/ 59095 h 118190"/>
                  <a:gd name="connsiteX5" fmla="*/ 60627 w 113467"/>
                  <a:gd name="connsiteY5" fmla="*/ 0 h 118190"/>
                  <a:gd name="connsiteX6" fmla="*/ 107979 w 113467"/>
                  <a:gd name="connsiteY6" fmla="*/ 19911 h 118190"/>
                  <a:gd name="connsiteX7" fmla="*/ 84877 w 113467"/>
                  <a:gd name="connsiteY7" fmla="*/ 39056 h 118190"/>
                  <a:gd name="connsiteX8" fmla="*/ 62030 w 113467"/>
                  <a:gd name="connsiteY8" fmla="*/ 29228 h 118190"/>
                  <a:gd name="connsiteX9" fmla="*/ 32802 w 113467"/>
                  <a:gd name="connsiteY9" fmla="*/ 59095 h 118190"/>
                  <a:gd name="connsiteX10" fmla="*/ 62030 w 113467"/>
                  <a:gd name="connsiteY10" fmla="*/ 88962 h 118190"/>
                  <a:gd name="connsiteX11" fmla="*/ 83473 w 113467"/>
                  <a:gd name="connsiteY11" fmla="*/ 82197 h 118190"/>
                  <a:gd name="connsiteX12" fmla="*/ 83473 w 113467"/>
                  <a:gd name="connsiteY12" fmla="*/ 72752 h 118190"/>
                  <a:gd name="connsiteX13" fmla="*/ 62030 w 113467"/>
                  <a:gd name="connsiteY13" fmla="*/ 72752 h 118190"/>
                  <a:gd name="connsiteX14" fmla="*/ 62030 w 113467"/>
                  <a:gd name="connsiteY14" fmla="*/ 46331 h 11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67" h="118190">
                    <a:moveTo>
                      <a:pt x="62158" y="46331"/>
                    </a:moveTo>
                    <a:lnTo>
                      <a:pt x="113467" y="46331"/>
                    </a:lnTo>
                    <a:lnTo>
                      <a:pt x="113467" y="91514"/>
                    </a:lnTo>
                    <a:cubicBezTo>
                      <a:pt x="101725" y="108745"/>
                      <a:pt x="82197" y="118190"/>
                      <a:pt x="60627" y="118190"/>
                    </a:cubicBezTo>
                    <a:cubicBezTo>
                      <a:pt x="28590" y="118190"/>
                      <a:pt x="0" y="92663"/>
                      <a:pt x="0" y="59095"/>
                    </a:cubicBezTo>
                    <a:cubicBezTo>
                      <a:pt x="0" y="25399"/>
                      <a:pt x="28718" y="0"/>
                      <a:pt x="60627" y="0"/>
                    </a:cubicBezTo>
                    <a:cubicBezTo>
                      <a:pt x="79133" y="0"/>
                      <a:pt x="96109" y="7148"/>
                      <a:pt x="107979" y="19911"/>
                    </a:cubicBezTo>
                    <a:lnTo>
                      <a:pt x="84877" y="39056"/>
                    </a:lnTo>
                    <a:cubicBezTo>
                      <a:pt x="79389" y="33185"/>
                      <a:pt x="72114" y="29228"/>
                      <a:pt x="62030" y="29228"/>
                    </a:cubicBezTo>
                    <a:cubicBezTo>
                      <a:pt x="46332" y="29228"/>
                      <a:pt x="32802" y="43524"/>
                      <a:pt x="32802" y="59095"/>
                    </a:cubicBezTo>
                    <a:cubicBezTo>
                      <a:pt x="32802" y="74666"/>
                      <a:pt x="46332" y="88962"/>
                      <a:pt x="62030" y="88962"/>
                    </a:cubicBezTo>
                    <a:cubicBezTo>
                      <a:pt x="70965" y="88962"/>
                      <a:pt x="77985" y="86664"/>
                      <a:pt x="83473" y="82197"/>
                    </a:cubicBezTo>
                    <a:lnTo>
                      <a:pt x="83473" y="72752"/>
                    </a:lnTo>
                    <a:lnTo>
                      <a:pt x="62030" y="72752"/>
                    </a:lnTo>
                    <a:lnTo>
                      <a:pt x="62030" y="46331"/>
                    </a:lnTo>
                    <a:close/>
                  </a:path>
                </a:pathLst>
              </a:custGeom>
              <a:solidFill>
                <a:srgbClr val="000000"/>
              </a:solidFill>
              <a:ln w="12759" cap="flat">
                <a:noFill/>
                <a:prstDash val="solid"/>
                <a:miter/>
              </a:ln>
            </p:spPr>
            <p:txBody>
              <a:bodyPr rtlCol="0" anchor="ctr"/>
              <a:lstStyle/>
              <a:p>
                <a:endParaRPr lang="en-AU"/>
              </a:p>
            </p:txBody>
          </p:sp>
          <p:sp>
            <p:nvSpPr>
              <p:cNvPr id="50" name="Freeform: Shape 49">
                <a:extLst>
                  <a:ext uri="{FF2B5EF4-FFF2-40B4-BE49-F238E27FC236}">
                    <a16:creationId xmlns:a16="http://schemas.microsoft.com/office/drawing/2014/main" id="{26DDDB26-48A6-7B69-910B-C63C89E9F98A}"/>
                  </a:ext>
                </a:extLst>
              </p:cNvPr>
              <p:cNvSpPr/>
              <p:nvPr/>
            </p:nvSpPr>
            <p:spPr>
              <a:xfrm>
                <a:off x="8855178" y="680510"/>
                <a:ext cx="90748" cy="118317"/>
              </a:xfrm>
              <a:custGeom>
                <a:avLst/>
                <a:gdLst>
                  <a:gd name="connsiteX0" fmla="*/ 72369 w 90748"/>
                  <a:gd name="connsiteY0" fmla="*/ 33951 h 118317"/>
                  <a:gd name="connsiteX1" fmla="*/ 34334 w 90748"/>
                  <a:gd name="connsiteY1" fmla="*/ 34717 h 118317"/>
                  <a:gd name="connsiteX2" fmla="*/ 90748 w 90748"/>
                  <a:gd name="connsiteY2" fmla="*/ 83218 h 118317"/>
                  <a:gd name="connsiteX3" fmla="*/ 45565 w 90748"/>
                  <a:gd name="connsiteY3" fmla="*/ 118318 h 118317"/>
                  <a:gd name="connsiteX4" fmla="*/ 0 w 90748"/>
                  <a:gd name="connsiteY4" fmla="*/ 105937 h 118317"/>
                  <a:gd name="connsiteX5" fmla="*/ 16465 w 90748"/>
                  <a:gd name="connsiteY5" fmla="*/ 82580 h 118317"/>
                  <a:gd name="connsiteX6" fmla="*/ 58584 w 90748"/>
                  <a:gd name="connsiteY6" fmla="*/ 83218 h 118317"/>
                  <a:gd name="connsiteX7" fmla="*/ 2042 w 90748"/>
                  <a:gd name="connsiteY7" fmla="*/ 34717 h 118317"/>
                  <a:gd name="connsiteX8" fmla="*/ 45693 w 90748"/>
                  <a:gd name="connsiteY8" fmla="*/ 0 h 118317"/>
                  <a:gd name="connsiteX9" fmla="*/ 87813 w 90748"/>
                  <a:gd name="connsiteY9" fmla="*/ 11742 h 118317"/>
                  <a:gd name="connsiteX10" fmla="*/ 72369 w 90748"/>
                  <a:gd name="connsiteY10" fmla="*/ 33951 h 11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48" h="118317">
                    <a:moveTo>
                      <a:pt x="72369" y="33951"/>
                    </a:moveTo>
                    <a:cubicBezTo>
                      <a:pt x="65221" y="28845"/>
                      <a:pt x="34972" y="19018"/>
                      <a:pt x="34334" y="34717"/>
                    </a:cubicBezTo>
                    <a:cubicBezTo>
                      <a:pt x="33695" y="50926"/>
                      <a:pt x="90748" y="38163"/>
                      <a:pt x="90748" y="83218"/>
                    </a:cubicBezTo>
                    <a:cubicBezTo>
                      <a:pt x="90748" y="106958"/>
                      <a:pt x="70965" y="118318"/>
                      <a:pt x="45565" y="118318"/>
                    </a:cubicBezTo>
                    <a:cubicBezTo>
                      <a:pt x="28079" y="118318"/>
                      <a:pt x="11359" y="113595"/>
                      <a:pt x="0" y="105937"/>
                    </a:cubicBezTo>
                    <a:lnTo>
                      <a:pt x="16465" y="82580"/>
                    </a:lnTo>
                    <a:cubicBezTo>
                      <a:pt x="22463" y="89345"/>
                      <a:pt x="58457" y="100066"/>
                      <a:pt x="58584" y="83218"/>
                    </a:cubicBezTo>
                    <a:cubicBezTo>
                      <a:pt x="58712" y="66115"/>
                      <a:pt x="2042" y="76836"/>
                      <a:pt x="2042" y="34717"/>
                    </a:cubicBezTo>
                    <a:cubicBezTo>
                      <a:pt x="2042" y="14933"/>
                      <a:pt x="21570" y="0"/>
                      <a:pt x="45693" y="0"/>
                    </a:cubicBezTo>
                    <a:cubicBezTo>
                      <a:pt x="62413" y="0"/>
                      <a:pt x="77474" y="4467"/>
                      <a:pt x="87813" y="11742"/>
                    </a:cubicBezTo>
                    <a:lnTo>
                      <a:pt x="72369" y="33951"/>
                    </a:lnTo>
                    <a:close/>
                  </a:path>
                </a:pathLst>
              </a:custGeom>
              <a:solidFill>
                <a:srgbClr val="000000"/>
              </a:solidFill>
              <a:ln w="12759" cap="flat">
                <a:noFill/>
                <a:prstDash val="solid"/>
                <a:miter/>
              </a:ln>
            </p:spPr>
            <p:txBody>
              <a:bodyPr rtlCol="0" anchor="ctr"/>
              <a:lstStyle/>
              <a:p>
                <a:endParaRPr lang="en-AU"/>
              </a:p>
            </p:txBody>
          </p:sp>
          <p:sp>
            <p:nvSpPr>
              <p:cNvPr id="51" name="Freeform: Shape 50">
                <a:extLst>
                  <a:ext uri="{FF2B5EF4-FFF2-40B4-BE49-F238E27FC236}">
                    <a16:creationId xmlns:a16="http://schemas.microsoft.com/office/drawing/2014/main" id="{47FEDAF6-E6A5-9AF0-5296-7C114C1C730E}"/>
                  </a:ext>
                </a:extLst>
              </p:cNvPr>
              <p:cNvSpPr/>
              <p:nvPr/>
            </p:nvSpPr>
            <p:spPr>
              <a:xfrm>
                <a:off x="8953584" y="680510"/>
                <a:ext cx="113467" cy="118189"/>
              </a:xfrm>
              <a:custGeom>
                <a:avLst/>
                <a:gdLst>
                  <a:gd name="connsiteX0" fmla="*/ 113467 w 113467"/>
                  <a:gd name="connsiteY0" fmla="*/ 26676 h 118189"/>
                  <a:gd name="connsiteX1" fmla="*/ 87813 w 113467"/>
                  <a:gd name="connsiteY1" fmla="*/ 42375 h 118189"/>
                  <a:gd name="connsiteX2" fmla="*/ 62158 w 113467"/>
                  <a:gd name="connsiteY2" fmla="*/ 29228 h 118189"/>
                  <a:gd name="connsiteX3" fmla="*/ 32930 w 113467"/>
                  <a:gd name="connsiteY3" fmla="*/ 59095 h 118189"/>
                  <a:gd name="connsiteX4" fmla="*/ 62158 w 113467"/>
                  <a:gd name="connsiteY4" fmla="*/ 88962 h 118189"/>
                  <a:gd name="connsiteX5" fmla="*/ 87813 w 113467"/>
                  <a:gd name="connsiteY5" fmla="*/ 75815 h 118189"/>
                  <a:gd name="connsiteX6" fmla="*/ 113467 w 113467"/>
                  <a:gd name="connsiteY6" fmla="*/ 91514 h 118189"/>
                  <a:gd name="connsiteX7" fmla="*/ 60627 w 113467"/>
                  <a:gd name="connsiteY7" fmla="*/ 118190 h 118189"/>
                  <a:gd name="connsiteX8" fmla="*/ 0 w 113467"/>
                  <a:gd name="connsiteY8" fmla="*/ 59095 h 118189"/>
                  <a:gd name="connsiteX9" fmla="*/ 60627 w 113467"/>
                  <a:gd name="connsiteY9" fmla="*/ 0 h 118189"/>
                  <a:gd name="connsiteX10" fmla="*/ 113467 w 113467"/>
                  <a:gd name="connsiteY10" fmla="*/ 26676 h 11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467" h="118189">
                    <a:moveTo>
                      <a:pt x="113467" y="26676"/>
                    </a:moveTo>
                    <a:lnTo>
                      <a:pt x="87813" y="42375"/>
                    </a:lnTo>
                    <a:cubicBezTo>
                      <a:pt x="82069" y="34589"/>
                      <a:pt x="73901" y="29228"/>
                      <a:pt x="62158" y="29228"/>
                    </a:cubicBezTo>
                    <a:cubicBezTo>
                      <a:pt x="46459" y="29228"/>
                      <a:pt x="32930" y="43524"/>
                      <a:pt x="32930" y="59095"/>
                    </a:cubicBezTo>
                    <a:cubicBezTo>
                      <a:pt x="32930" y="74666"/>
                      <a:pt x="46459" y="88962"/>
                      <a:pt x="62158" y="88962"/>
                    </a:cubicBezTo>
                    <a:cubicBezTo>
                      <a:pt x="73901" y="88962"/>
                      <a:pt x="82069" y="83729"/>
                      <a:pt x="87813" y="75815"/>
                    </a:cubicBezTo>
                    <a:lnTo>
                      <a:pt x="113467" y="91514"/>
                    </a:lnTo>
                    <a:cubicBezTo>
                      <a:pt x="101725" y="108745"/>
                      <a:pt x="82197" y="118190"/>
                      <a:pt x="60627" y="118190"/>
                    </a:cubicBezTo>
                    <a:cubicBezTo>
                      <a:pt x="28590" y="118190"/>
                      <a:pt x="0" y="92663"/>
                      <a:pt x="0" y="59095"/>
                    </a:cubicBezTo>
                    <a:cubicBezTo>
                      <a:pt x="0" y="25399"/>
                      <a:pt x="28718" y="0"/>
                      <a:pt x="60627" y="0"/>
                    </a:cubicBezTo>
                    <a:cubicBezTo>
                      <a:pt x="82197" y="0"/>
                      <a:pt x="101725" y="9573"/>
                      <a:pt x="113467" y="26676"/>
                    </a:cubicBezTo>
                    <a:close/>
                  </a:path>
                </a:pathLst>
              </a:custGeom>
              <a:solidFill>
                <a:srgbClr val="000000"/>
              </a:solidFill>
              <a:ln w="12759" cap="flat">
                <a:noFill/>
                <a:prstDash val="solid"/>
                <a:miter/>
              </a:ln>
            </p:spPr>
            <p:txBody>
              <a:bodyPr rtlCol="0" anchor="ctr"/>
              <a:lstStyle/>
              <a:p>
                <a:endParaRPr lang="en-AU"/>
              </a:p>
            </p:txBody>
          </p:sp>
          <p:sp>
            <p:nvSpPr>
              <p:cNvPr id="52" name="Freeform: Shape 51">
                <a:extLst>
                  <a:ext uri="{FF2B5EF4-FFF2-40B4-BE49-F238E27FC236}">
                    <a16:creationId xmlns:a16="http://schemas.microsoft.com/office/drawing/2014/main" id="{9A91CB93-F61C-3708-89FC-D45E51246528}"/>
                  </a:ext>
                </a:extLst>
              </p:cNvPr>
              <p:cNvSpPr/>
              <p:nvPr/>
            </p:nvSpPr>
            <p:spPr>
              <a:xfrm>
                <a:off x="9077645" y="683062"/>
                <a:ext cx="94066" cy="113212"/>
              </a:xfrm>
              <a:custGeom>
                <a:avLst/>
                <a:gdLst>
                  <a:gd name="connsiteX0" fmla="*/ 63307 w 94066"/>
                  <a:gd name="connsiteY0" fmla="*/ 113212 h 113212"/>
                  <a:gd name="connsiteX1" fmla="*/ 63307 w 94066"/>
                  <a:gd name="connsiteY1" fmla="*/ 70199 h 113212"/>
                  <a:gd name="connsiteX2" fmla="*/ 30760 w 94066"/>
                  <a:gd name="connsiteY2" fmla="*/ 70199 h 113212"/>
                  <a:gd name="connsiteX3" fmla="*/ 30760 w 94066"/>
                  <a:gd name="connsiteY3" fmla="*/ 113212 h 113212"/>
                  <a:gd name="connsiteX4" fmla="*/ 0 w 94066"/>
                  <a:gd name="connsiteY4" fmla="*/ 113212 h 113212"/>
                  <a:gd name="connsiteX5" fmla="*/ 0 w 94066"/>
                  <a:gd name="connsiteY5" fmla="*/ 0 h 113212"/>
                  <a:gd name="connsiteX6" fmla="*/ 30760 w 94066"/>
                  <a:gd name="connsiteY6" fmla="*/ 0 h 113212"/>
                  <a:gd name="connsiteX7" fmla="*/ 30760 w 94066"/>
                  <a:gd name="connsiteY7" fmla="*/ 43013 h 113212"/>
                  <a:gd name="connsiteX8" fmla="*/ 63307 w 94066"/>
                  <a:gd name="connsiteY8" fmla="*/ 43013 h 113212"/>
                  <a:gd name="connsiteX9" fmla="*/ 63307 w 94066"/>
                  <a:gd name="connsiteY9" fmla="*/ 0 h 113212"/>
                  <a:gd name="connsiteX10" fmla="*/ 94067 w 94066"/>
                  <a:gd name="connsiteY10" fmla="*/ 0 h 113212"/>
                  <a:gd name="connsiteX11" fmla="*/ 94067 w 94066"/>
                  <a:gd name="connsiteY11" fmla="*/ 113212 h 113212"/>
                  <a:gd name="connsiteX12" fmla="*/ 63307 w 94066"/>
                  <a:gd name="connsiteY12" fmla="*/ 113212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066" h="113212">
                    <a:moveTo>
                      <a:pt x="63307" y="113212"/>
                    </a:moveTo>
                    <a:lnTo>
                      <a:pt x="63307" y="70199"/>
                    </a:lnTo>
                    <a:lnTo>
                      <a:pt x="30760" y="70199"/>
                    </a:lnTo>
                    <a:lnTo>
                      <a:pt x="30760" y="113212"/>
                    </a:lnTo>
                    <a:lnTo>
                      <a:pt x="0" y="113212"/>
                    </a:lnTo>
                    <a:lnTo>
                      <a:pt x="0" y="0"/>
                    </a:lnTo>
                    <a:lnTo>
                      <a:pt x="30760" y="0"/>
                    </a:lnTo>
                    <a:lnTo>
                      <a:pt x="30760" y="43013"/>
                    </a:lnTo>
                    <a:lnTo>
                      <a:pt x="63307" y="43013"/>
                    </a:lnTo>
                    <a:lnTo>
                      <a:pt x="63307" y="0"/>
                    </a:lnTo>
                    <a:lnTo>
                      <a:pt x="94067" y="0"/>
                    </a:lnTo>
                    <a:lnTo>
                      <a:pt x="94067" y="113212"/>
                    </a:lnTo>
                    <a:lnTo>
                      <a:pt x="63307" y="113212"/>
                    </a:lnTo>
                    <a:close/>
                  </a:path>
                </a:pathLst>
              </a:custGeom>
              <a:solidFill>
                <a:srgbClr val="000000"/>
              </a:solidFill>
              <a:ln w="12759" cap="flat">
                <a:noFill/>
                <a:prstDash val="solid"/>
                <a:miter/>
              </a:ln>
            </p:spPr>
            <p:txBody>
              <a:bodyPr rtlCol="0" anchor="ctr"/>
              <a:lstStyle/>
              <a:p>
                <a:endParaRPr lang="en-AU"/>
              </a:p>
            </p:txBody>
          </p:sp>
          <p:sp>
            <p:nvSpPr>
              <p:cNvPr id="53" name="Freeform: Shape 52">
                <a:extLst>
                  <a:ext uri="{FF2B5EF4-FFF2-40B4-BE49-F238E27FC236}">
                    <a16:creationId xmlns:a16="http://schemas.microsoft.com/office/drawing/2014/main" id="{4FDF0CE7-4425-DE0E-4A31-9624415A474D}"/>
                  </a:ext>
                </a:extLst>
              </p:cNvPr>
              <p:cNvSpPr/>
              <p:nvPr/>
            </p:nvSpPr>
            <p:spPr>
              <a:xfrm>
                <a:off x="9186135"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sp>
            <p:nvSpPr>
              <p:cNvPr id="54" name="Freeform: Shape 53">
                <a:extLst>
                  <a:ext uri="{FF2B5EF4-FFF2-40B4-BE49-F238E27FC236}">
                    <a16:creationId xmlns:a16="http://schemas.microsoft.com/office/drawing/2014/main" id="{FC0AAB3D-6580-DF8E-E384-AF5A2DE29159}"/>
                  </a:ext>
                </a:extLst>
              </p:cNvPr>
              <p:cNvSpPr/>
              <p:nvPr/>
            </p:nvSpPr>
            <p:spPr>
              <a:xfrm>
                <a:off x="9281606" y="681275"/>
                <a:ext cx="120742" cy="114999"/>
              </a:xfrm>
              <a:custGeom>
                <a:avLst/>
                <a:gdLst>
                  <a:gd name="connsiteX0" fmla="*/ 60371 w 120742"/>
                  <a:gd name="connsiteY0" fmla="*/ 43651 h 114999"/>
                  <a:gd name="connsiteX1" fmla="*/ 120743 w 120742"/>
                  <a:gd name="connsiteY1" fmla="*/ 0 h 114999"/>
                  <a:gd name="connsiteX2" fmla="*/ 120743 w 120742"/>
                  <a:gd name="connsiteY2" fmla="*/ 114999 h 114999"/>
                  <a:gd name="connsiteX3" fmla="*/ 89983 w 120742"/>
                  <a:gd name="connsiteY3" fmla="*/ 114999 h 114999"/>
                  <a:gd name="connsiteX4" fmla="*/ 89983 w 120742"/>
                  <a:gd name="connsiteY4" fmla="*/ 61903 h 114999"/>
                  <a:gd name="connsiteX5" fmla="*/ 89089 w 120742"/>
                  <a:gd name="connsiteY5" fmla="*/ 61903 h 114999"/>
                  <a:gd name="connsiteX6" fmla="*/ 60371 w 120742"/>
                  <a:gd name="connsiteY6" fmla="*/ 82708 h 114999"/>
                  <a:gd name="connsiteX7" fmla="*/ 31653 w 120742"/>
                  <a:gd name="connsiteY7" fmla="*/ 61903 h 114999"/>
                  <a:gd name="connsiteX8" fmla="*/ 30760 w 120742"/>
                  <a:gd name="connsiteY8" fmla="*/ 61903 h 114999"/>
                  <a:gd name="connsiteX9" fmla="*/ 30760 w 120742"/>
                  <a:gd name="connsiteY9" fmla="*/ 114999 h 114999"/>
                  <a:gd name="connsiteX10" fmla="*/ 0 w 120742"/>
                  <a:gd name="connsiteY10" fmla="*/ 114999 h 114999"/>
                  <a:gd name="connsiteX11" fmla="*/ 0 w 120742"/>
                  <a:gd name="connsiteY11" fmla="*/ 0 h 114999"/>
                  <a:gd name="connsiteX12" fmla="*/ 60371 w 120742"/>
                  <a:gd name="connsiteY12" fmla="*/ 43651 h 11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742" h="114999">
                    <a:moveTo>
                      <a:pt x="60371" y="43651"/>
                    </a:moveTo>
                    <a:lnTo>
                      <a:pt x="120743" y="0"/>
                    </a:lnTo>
                    <a:lnTo>
                      <a:pt x="120743" y="114999"/>
                    </a:lnTo>
                    <a:lnTo>
                      <a:pt x="89983" y="114999"/>
                    </a:lnTo>
                    <a:lnTo>
                      <a:pt x="89983" y="61903"/>
                    </a:lnTo>
                    <a:lnTo>
                      <a:pt x="89089" y="61903"/>
                    </a:lnTo>
                    <a:lnTo>
                      <a:pt x="60371" y="82708"/>
                    </a:lnTo>
                    <a:lnTo>
                      <a:pt x="31653" y="61903"/>
                    </a:lnTo>
                    <a:lnTo>
                      <a:pt x="30760" y="61903"/>
                    </a:lnTo>
                    <a:lnTo>
                      <a:pt x="30760" y="114999"/>
                    </a:lnTo>
                    <a:lnTo>
                      <a:pt x="0" y="114999"/>
                    </a:lnTo>
                    <a:lnTo>
                      <a:pt x="0" y="0"/>
                    </a:lnTo>
                    <a:lnTo>
                      <a:pt x="60371" y="43651"/>
                    </a:lnTo>
                    <a:close/>
                  </a:path>
                </a:pathLst>
              </a:custGeom>
              <a:solidFill>
                <a:srgbClr val="000000"/>
              </a:solidFill>
              <a:ln w="12759" cap="flat">
                <a:noFill/>
                <a:prstDash val="solid"/>
                <a:miter/>
              </a:ln>
            </p:spPr>
            <p:txBody>
              <a:bodyPr rtlCol="0" anchor="ctr"/>
              <a:lstStyle/>
              <a:p>
                <a:endParaRPr lang="en-AU"/>
              </a:p>
            </p:txBody>
          </p:sp>
          <p:sp>
            <p:nvSpPr>
              <p:cNvPr id="55" name="Freeform: Shape 54">
                <a:extLst>
                  <a:ext uri="{FF2B5EF4-FFF2-40B4-BE49-F238E27FC236}">
                    <a16:creationId xmlns:a16="http://schemas.microsoft.com/office/drawing/2014/main" id="{545D73FD-DE68-B5EA-0B5F-D0C2789F0893}"/>
                  </a:ext>
                </a:extLst>
              </p:cNvPr>
              <p:cNvSpPr/>
              <p:nvPr/>
            </p:nvSpPr>
            <p:spPr>
              <a:xfrm>
                <a:off x="9416772" y="683062"/>
                <a:ext cx="85004" cy="113212"/>
              </a:xfrm>
              <a:custGeom>
                <a:avLst/>
                <a:gdLst>
                  <a:gd name="connsiteX0" fmla="*/ 85005 w 85004"/>
                  <a:gd name="connsiteY0" fmla="*/ 85388 h 113212"/>
                  <a:gd name="connsiteX1" fmla="*/ 85005 w 85004"/>
                  <a:gd name="connsiteY1" fmla="*/ 113212 h 113212"/>
                  <a:gd name="connsiteX2" fmla="*/ 0 w 85004"/>
                  <a:gd name="connsiteY2" fmla="*/ 113212 h 113212"/>
                  <a:gd name="connsiteX3" fmla="*/ 0 w 85004"/>
                  <a:gd name="connsiteY3" fmla="*/ 0 h 113212"/>
                  <a:gd name="connsiteX4" fmla="*/ 85005 w 85004"/>
                  <a:gd name="connsiteY4" fmla="*/ 0 h 113212"/>
                  <a:gd name="connsiteX5" fmla="*/ 85005 w 85004"/>
                  <a:gd name="connsiteY5" fmla="*/ 27824 h 113212"/>
                  <a:gd name="connsiteX6" fmla="*/ 30887 w 85004"/>
                  <a:gd name="connsiteY6" fmla="*/ 27824 h 113212"/>
                  <a:gd name="connsiteX7" fmla="*/ 30887 w 85004"/>
                  <a:gd name="connsiteY7" fmla="*/ 43013 h 113212"/>
                  <a:gd name="connsiteX8" fmla="*/ 70071 w 85004"/>
                  <a:gd name="connsiteY8" fmla="*/ 43013 h 113212"/>
                  <a:gd name="connsiteX9" fmla="*/ 70071 w 85004"/>
                  <a:gd name="connsiteY9" fmla="*/ 70199 h 113212"/>
                  <a:gd name="connsiteX10" fmla="*/ 30887 w 85004"/>
                  <a:gd name="connsiteY10" fmla="*/ 70199 h 113212"/>
                  <a:gd name="connsiteX11" fmla="*/ 30887 w 85004"/>
                  <a:gd name="connsiteY11" fmla="*/ 85388 h 113212"/>
                  <a:gd name="connsiteX12" fmla="*/ 85005 w 85004"/>
                  <a:gd name="connsiteY12" fmla="*/ 85388 h 11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004" h="113212">
                    <a:moveTo>
                      <a:pt x="85005" y="85388"/>
                    </a:moveTo>
                    <a:lnTo>
                      <a:pt x="85005" y="113212"/>
                    </a:lnTo>
                    <a:lnTo>
                      <a:pt x="0" y="113212"/>
                    </a:lnTo>
                    <a:lnTo>
                      <a:pt x="0" y="0"/>
                    </a:lnTo>
                    <a:lnTo>
                      <a:pt x="85005" y="0"/>
                    </a:lnTo>
                    <a:lnTo>
                      <a:pt x="85005" y="27824"/>
                    </a:lnTo>
                    <a:lnTo>
                      <a:pt x="30887" y="27824"/>
                    </a:lnTo>
                    <a:lnTo>
                      <a:pt x="30887" y="43013"/>
                    </a:lnTo>
                    <a:lnTo>
                      <a:pt x="70071" y="43013"/>
                    </a:lnTo>
                    <a:lnTo>
                      <a:pt x="70071" y="70199"/>
                    </a:lnTo>
                    <a:lnTo>
                      <a:pt x="30887" y="70199"/>
                    </a:lnTo>
                    <a:lnTo>
                      <a:pt x="30887" y="85388"/>
                    </a:lnTo>
                    <a:lnTo>
                      <a:pt x="85005" y="85388"/>
                    </a:lnTo>
                    <a:close/>
                  </a:path>
                </a:pathLst>
              </a:custGeom>
              <a:solidFill>
                <a:srgbClr val="000000"/>
              </a:solidFill>
              <a:ln w="12759" cap="flat">
                <a:noFill/>
                <a:prstDash val="solid"/>
                <a:miter/>
              </a:ln>
            </p:spPr>
            <p:txBody>
              <a:bodyPr rtlCol="0" anchor="ctr"/>
              <a:lstStyle/>
              <a:p>
                <a:endParaRPr lang="en-AU"/>
              </a:p>
            </p:txBody>
          </p:sp>
        </p:grpSp>
      </p:grpSp>
      <p:pic>
        <p:nvPicPr>
          <p:cNvPr id="67" name="Picture 66" descr="Icon&#10;&#10;Description automatically generated">
            <a:extLst>
              <a:ext uri="{FF2B5EF4-FFF2-40B4-BE49-F238E27FC236}">
                <a16:creationId xmlns:a16="http://schemas.microsoft.com/office/drawing/2014/main" id="{A22777C2-2816-A6E3-9326-ACDE0B511154}"/>
              </a:ext>
            </a:extLst>
          </p:cNvPr>
          <p:cNvPicPr>
            <a:picLocks noChangeAspect="1"/>
          </p:cNvPicPr>
          <p:nvPr userDrawn="1"/>
        </p:nvPicPr>
        <p:blipFill>
          <a:blip r:embed="rId3"/>
          <a:stretch>
            <a:fillRect/>
          </a:stretch>
        </p:blipFill>
        <p:spPr>
          <a:xfrm>
            <a:off x="8971869" y="6212486"/>
            <a:ext cx="530000" cy="360000"/>
          </a:xfrm>
          <a:prstGeom prst="rect">
            <a:avLst/>
          </a:prstGeom>
        </p:spPr>
      </p:pic>
      <p:pic>
        <p:nvPicPr>
          <p:cNvPr id="68" name="Picture 67" descr="A blue and green flag&#10;&#10;Description automatically generated with medium confidence">
            <a:extLst>
              <a:ext uri="{FF2B5EF4-FFF2-40B4-BE49-F238E27FC236}">
                <a16:creationId xmlns:a16="http://schemas.microsoft.com/office/drawing/2014/main" id="{E8E4B892-24F4-0B84-6F22-FEB7D9DBE70D}"/>
              </a:ext>
            </a:extLst>
          </p:cNvPr>
          <p:cNvPicPr>
            <a:picLocks noChangeAspect="1"/>
          </p:cNvPicPr>
          <p:nvPr userDrawn="1"/>
        </p:nvPicPr>
        <p:blipFill>
          <a:blip r:embed="rId4"/>
          <a:stretch>
            <a:fillRect/>
          </a:stretch>
        </p:blipFill>
        <p:spPr>
          <a:xfrm>
            <a:off x="9719014" y="6212486"/>
            <a:ext cx="530000" cy="360000"/>
          </a:xfrm>
          <a:prstGeom prst="rect">
            <a:avLst/>
          </a:prstGeom>
        </p:spPr>
      </p:pic>
    </p:spTree>
    <p:extLst>
      <p:ext uri="{BB962C8B-B14F-4D97-AF65-F5344CB8AC3E}">
        <p14:creationId xmlns:p14="http://schemas.microsoft.com/office/powerpoint/2010/main" val="268858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Bod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dirty="0"/>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dirty="0"/>
          </a:p>
        </p:txBody>
      </p:sp>
      <p:sp>
        <p:nvSpPr>
          <p:cNvPr id="61" name="Title 1">
            <a:extLst>
              <a:ext uri="{FF2B5EF4-FFF2-40B4-BE49-F238E27FC236}">
                <a16:creationId xmlns:a16="http://schemas.microsoft.com/office/drawing/2014/main" id="{68C49667-A8F2-4283-B7AE-4F613D8064A9}"/>
              </a:ext>
            </a:extLst>
          </p:cNvPr>
          <p:cNvSpPr>
            <a:spLocks noGrp="1"/>
          </p:cNvSpPr>
          <p:nvPr>
            <p:ph type="title" hasCustomPrompt="1"/>
          </p:nvPr>
        </p:nvSpPr>
        <p:spPr>
          <a:xfrm>
            <a:off x="431801" y="372131"/>
            <a:ext cx="11280200" cy="788333"/>
          </a:xfrm>
        </p:spPr>
        <p:txBody>
          <a:bodyPr/>
          <a:lstStyle/>
          <a:p>
            <a:r>
              <a:rPr lang="en-US" dirty="0"/>
              <a:t>Click to edit master title style</a:t>
            </a:r>
          </a:p>
        </p:txBody>
      </p:sp>
      <p:sp>
        <p:nvSpPr>
          <p:cNvPr id="62" name="Text Placeholder 14">
            <a:extLst>
              <a:ext uri="{FF2B5EF4-FFF2-40B4-BE49-F238E27FC236}">
                <a16:creationId xmlns:a16="http://schemas.microsoft.com/office/drawing/2014/main" id="{C1A33FE7-EA60-4D56-9DF9-23658084E493}"/>
              </a:ext>
            </a:extLst>
          </p:cNvPr>
          <p:cNvSpPr>
            <a:spLocks noGrp="1"/>
          </p:cNvSpPr>
          <p:nvPr>
            <p:ph idx="1"/>
          </p:nvPr>
        </p:nvSpPr>
        <p:spPr>
          <a:xfrm>
            <a:off x="431800" y="1520824"/>
            <a:ext cx="11280201" cy="46085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Slide Number Placeholder 5">
            <a:extLst>
              <a:ext uri="{FF2B5EF4-FFF2-40B4-BE49-F238E27FC236}">
                <a16:creationId xmlns:a16="http://schemas.microsoft.com/office/drawing/2014/main" id="{ACAB79CB-9ACD-42BC-8A49-4EC7C8441F8D}"/>
              </a:ext>
            </a:extLst>
          </p:cNvPr>
          <p:cNvSpPr txBox="1">
            <a:spLocks/>
          </p:cNvSpPr>
          <p:nvPr userDrawn="1"/>
        </p:nvSpPr>
        <p:spPr>
          <a:xfrm>
            <a:off x="11129640" y="6315263"/>
            <a:ext cx="582361"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A24533-5F6B-C74A-A407-C6E152561DB3}" type="slidenum">
              <a:rPr lang="en-US" sz="1200" smtClean="0">
                <a:latin typeface="Arial" charset="0"/>
                <a:ea typeface="Arial" charset="0"/>
                <a:cs typeface="Arial" charset="0"/>
              </a:rPr>
              <a:pP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325380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4D762-ECE6-826D-BE3C-A26FDF98F5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CC23FF1-89BD-3DE7-4E57-612D5B9B2C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75E6A9B-3388-53FA-88BD-0E4138AE2B76}"/>
              </a:ext>
            </a:extLst>
          </p:cNvPr>
          <p:cNvSpPr>
            <a:spLocks noGrp="1"/>
          </p:cNvSpPr>
          <p:nvPr>
            <p:ph type="dt" sz="half" idx="10"/>
          </p:nvPr>
        </p:nvSpPr>
        <p:spPr/>
        <p:txBody>
          <a:bodyPr/>
          <a:lstStyle/>
          <a:p>
            <a:fld id="{F1E86F61-309A-4DD6-8629-2272C9D6B67E}" type="datetimeFigureOut">
              <a:rPr lang="en-AU" smtClean="0"/>
              <a:t>26/10/2022</a:t>
            </a:fld>
            <a:endParaRPr lang="en-AU"/>
          </a:p>
        </p:txBody>
      </p:sp>
      <p:sp>
        <p:nvSpPr>
          <p:cNvPr id="5" name="Footer Placeholder 4">
            <a:extLst>
              <a:ext uri="{FF2B5EF4-FFF2-40B4-BE49-F238E27FC236}">
                <a16:creationId xmlns:a16="http://schemas.microsoft.com/office/drawing/2014/main" id="{2D51632F-8499-715A-E417-7BE69661238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D15F429-2DC6-EE43-EF69-42885914B3F0}"/>
              </a:ext>
            </a:extLst>
          </p:cNvPr>
          <p:cNvSpPr>
            <a:spLocks noGrp="1"/>
          </p:cNvSpPr>
          <p:nvPr>
            <p:ph type="sldNum" sz="quarter" idx="12"/>
          </p:nvPr>
        </p:nvSpPr>
        <p:spPr/>
        <p:txBody>
          <a:bodyPr/>
          <a:lstStyle/>
          <a:p>
            <a:fld id="{58815302-F654-4BCB-ACC2-080E413C117A}" type="slidenum">
              <a:rPr lang="en-AU" smtClean="0"/>
              <a:t>‹#›</a:t>
            </a:fld>
            <a:endParaRPr lang="en-AU"/>
          </a:p>
        </p:txBody>
      </p:sp>
    </p:spTree>
    <p:extLst>
      <p:ext uri="{BB962C8B-B14F-4D97-AF65-F5344CB8AC3E}">
        <p14:creationId xmlns:p14="http://schemas.microsoft.com/office/powerpoint/2010/main" val="108906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image" Target="../media/image2.png"/><Relationship Id="rId2" Type="http://schemas.openxmlformats.org/officeDocument/2006/relationships/slideLayout" Target="../slideLayouts/slideLayout21.xml"/><Relationship Id="rId16" Type="http://schemas.openxmlformats.org/officeDocument/2006/relationships/theme" Target="../theme/theme3.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7.xml"/><Relationship Id="rId7"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6" Type="http://schemas.openxmlformats.org/officeDocument/2006/relationships/image" Target="../media/image2.png"/><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theme" Target="../theme/theme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theme" Target="../theme/theme6.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5" Type="http://schemas.openxmlformats.org/officeDocument/2006/relationships/slideLayout" Target="../slideLayouts/slideLayout69.xml"/><Relationship Id="rId4" Type="http://schemas.openxmlformats.org/officeDocument/2006/relationships/slideLayout" Target="../slideLayouts/slideLayout68.xml"/><Relationship Id="rId9"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9" name="Group 4">
            <a:extLst>
              <a:ext uri="{FF2B5EF4-FFF2-40B4-BE49-F238E27FC236}">
                <a16:creationId xmlns:a16="http://schemas.microsoft.com/office/drawing/2014/main" id="{973525B3-5A6E-4774-AC18-B047A5DF6E6E}"/>
              </a:ext>
            </a:extLst>
          </p:cNvPr>
          <p:cNvGrpSpPr>
            <a:grpSpLocks noChangeAspect="1"/>
          </p:cNvGrpSpPr>
          <p:nvPr userDrawn="1"/>
        </p:nvGrpSpPr>
        <p:grpSpPr bwMode="auto">
          <a:xfrm>
            <a:off x="8910637" y="-3175"/>
            <a:ext cx="3281363" cy="6861175"/>
            <a:chOff x="3032" y="-2"/>
            <a:chExt cx="2067" cy="4322"/>
          </a:xfrm>
        </p:grpSpPr>
        <p:sp>
          <p:nvSpPr>
            <p:cNvPr id="20" name="Freeform 5">
              <a:extLst>
                <a:ext uri="{FF2B5EF4-FFF2-40B4-BE49-F238E27FC236}">
                  <a16:creationId xmlns:a16="http://schemas.microsoft.com/office/drawing/2014/main" id="{3D8ED2FF-62F6-4D07-9EC9-9D23B892ECC9}"/>
                </a:ext>
              </a:extLst>
            </p:cNvPr>
            <p:cNvSpPr>
              <a:spLocks/>
            </p:cNvSpPr>
            <p:nvPr/>
          </p:nvSpPr>
          <p:spPr bwMode="auto">
            <a:xfrm>
              <a:off x="3956" y="-2"/>
              <a:ext cx="1143" cy="397"/>
            </a:xfrm>
            <a:custGeom>
              <a:avLst/>
              <a:gdLst>
                <a:gd name="T0" fmla="*/ 0 w 3807"/>
                <a:gd name="T1" fmla="*/ 0 h 1323"/>
                <a:gd name="T2" fmla="*/ 0 w 3807"/>
                <a:gd name="T3" fmla="*/ 0 h 1323"/>
                <a:gd name="T4" fmla="*/ 646 w 3807"/>
                <a:gd name="T5" fmla="*/ 1323 h 1323"/>
                <a:gd name="T6" fmla="*/ 3807 w 3807"/>
                <a:gd name="T7" fmla="*/ 355 h 1323"/>
                <a:gd name="T8" fmla="*/ 3807 w 3807"/>
                <a:gd name="T9" fmla="*/ 0 h 1323"/>
                <a:gd name="T10" fmla="*/ 0 w 3807"/>
                <a:gd name="T11" fmla="*/ 0 h 1323"/>
              </a:gdLst>
              <a:ahLst/>
              <a:cxnLst>
                <a:cxn ang="0">
                  <a:pos x="T0" y="T1"/>
                </a:cxn>
                <a:cxn ang="0">
                  <a:pos x="T2" y="T3"/>
                </a:cxn>
                <a:cxn ang="0">
                  <a:pos x="T4" y="T5"/>
                </a:cxn>
                <a:cxn ang="0">
                  <a:pos x="T6" y="T7"/>
                </a:cxn>
                <a:cxn ang="0">
                  <a:pos x="T8" y="T9"/>
                </a:cxn>
                <a:cxn ang="0">
                  <a:pos x="T10" y="T11"/>
                </a:cxn>
              </a:cxnLst>
              <a:rect l="0" t="0" r="r" b="b"/>
              <a:pathLst>
                <a:path w="3807" h="1323">
                  <a:moveTo>
                    <a:pt x="0" y="0"/>
                  </a:moveTo>
                  <a:lnTo>
                    <a:pt x="0" y="0"/>
                  </a:lnTo>
                  <a:lnTo>
                    <a:pt x="646" y="1323"/>
                  </a:lnTo>
                  <a:lnTo>
                    <a:pt x="3807" y="355"/>
                  </a:lnTo>
                  <a:lnTo>
                    <a:pt x="3807" y="0"/>
                  </a:lnTo>
                  <a:lnTo>
                    <a:pt x="0" y="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1" name="Freeform 6">
              <a:extLst>
                <a:ext uri="{FF2B5EF4-FFF2-40B4-BE49-F238E27FC236}">
                  <a16:creationId xmlns:a16="http://schemas.microsoft.com/office/drawing/2014/main" id="{A418D841-5702-4FE1-AB94-00EA28AC69F0}"/>
                </a:ext>
              </a:extLst>
            </p:cNvPr>
            <p:cNvSpPr>
              <a:spLocks/>
            </p:cNvSpPr>
            <p:nvPr/>
          </p:nvSpPr>
          <p:spPr bwMode="auto">
            <a:xfrm>
              <a:off x="3144" y="-2"/>
              <a:ext cx="1006" cy="800"/>
            </a:xfrm>
            <a:custGeom>
              <a:avLst/>
              <a:gdLst>
                <a:gd name="T0" fmla="*/ 0 w 3348"/>
                <a:gd name="T1" fmla="*/ 0 h 2664"/>
                <a:gd name="T2" fmla="*/ 0 w 3348"/>
                <a:gd name="T3" fmla="*/ 0 h 2664"/>
                <a:gd name="T4" fmla="*/ 1292 w 3348"/>
                <a:gd name="T5" fmla="*/ 2664 h 2664"/>
                <a:gd name="T6" fmla="*/ 3348 w 3348"/>
                <a:gd name="T7" fmla="*/ 1323 h 2664"/>
                <a:gd name="T8" fmla="*/ 2702 w 3348"/>
                <a:gd name="T9" fmla="*/ 0 h 2664"/>
                <a:gd name="T10" fmla="*/ 0 w 3348"/>
                <a:gd name="T11" fmla="*/ 0 h 2664"/>
              </a:gdLst>
              <a:ahLst/>
              <a:cxnLst>
                <a:cxn ang="0">
                  <a:pos x="T0" y="T1"/>
                </a:cxn>
                <a:cxn ang="0">
                  <a:pos x="T2" y="T3"/>
                </a:cxn>
                <a:cxn ang="0">
                  <a:pos x="T4" y="T5"/>
                </a:cxn>
                <a:cxn ang="0">
                  <a:pos x="T6" y="T7"/>
                </a:cxn>
                <a:cxn ang="0">
                  <a:pos x="T8" y="T9"/>
                </a:cxn>
                <a:cxn ang="0">
                  <a:pos x="T10" y="T11"/>
                </a:cxn>
              </a:cxnLst>
              <a:rect l="0" t="0" r="r" b="b"/>
              <a:pathLst>
                <a:path w="3348" h="2664">
                  <a:moveTo>
                    <a:pt x="0" y="0"/>
                  </a:moveTo>
                  <a:lnTo>
                    <a:pt x="0" y="0"/>
                  </a:lnTo>
                  <a:lnTo>
                    <a:pt x="1292" y="2664"/>
                  </a:lnTo>
                  <a:lnTo>
                    <a:pt x="3348" y="1323"/>
                  </a:lnTo>
                  <a:lnTo>
                    <a:pt x="2702" y="0"/>
                  </a:lnTo>
                  <a:lnTo>
                    <a:pt x="0" y="0"/>
                  </a:lnTo>
                  <a:close/>
                </a:path>
              </a:pathLst>
            </a:custGeom>
            <a:solidFill>
              <a:srgbClr val="EDF6F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2" name="Freeform 7">
              <a:extLst>
                <a:ext uri="{FF2B5EF4-FFF2-40B4-BE49-F238E27FC236}">
                  <a16:creationId xmlns:a16="http://schemas.microsoft.com/office/drawing/2014/main" id="{276BEF8F-1FD2-4577-8A5E-F2B7E33A1DE7}"/>
                </a:ext>
              </a:extLst>
            </p:cNvPr>
            <p:cNvSpPr>
              <a:spLocks/>
            </p:cNvSpPr>
            <p:nvPr/>
          </p:nvSpPr>
          <p:spPr bwMode="auto">
            <a:xfrm>
              <a:off x="3532" y="395"/>
              <a:ext cx="618" cy="1677"/>
            </a:xfrm>
            <a:custGeom>
              <a:avLst/>
              <a:gdLst>
                <a:gd name="T0" fmla="*/ 2005 w 2056"/>
                <a:gd name="T1" fmla="*/ 5585 h 5585"/>
                <a:gd name="T2" fmla="*/ 2005 w 2056"/>
                <a:gd name="T3" fmla="*/ 5585 h 5585"/>
                <a:gd name="T4" fmla="*/ 2056 w 2056"/>
                <a:gd name="T5" fmla="*/ 0 h 5585"/>
                <a:gd name="T6" fmla="*/ 0 w 2056"/>
                <a:gd name="T7" fmla="*/ 1341 h 5585"/>
                <a:gd name="T8" fmla="*/ 2005 w 2056"/>
                <a:gd name="T9" fmla="*/ 5585 h 5585"/>
              </a:gdLst>
              <a:ahLst/>
              <a:cxnLst>
                <a:cxn ang="0">
                  <a:pos x="T0" y="T1"/>
                </a:cxn>
                <a:cxn ang="0">
                  <a:pos x="T2" y="T3"/>
                </a:cxn>
                <a:cxn ang="0">
                  <a:pos x="T4" y="T5"/>
                </a:cxn>
                <a:cxn ang="0">
                  <a:pos x="T6" y="T7"/>
                </a:cxn>
                <a:cxn ang="0">
                  <a:pos x="T8" y="T9"/>
                </a:cxn>
              </a:cxnLst>
              <a:rect l="0" t="0" r="r" b="b"/>
              <a:pathLst>
                <a:path w="2056" h="5585">
                  <a:moveTo>
                    <a:pt x="2005" y="5585"/>
                  </a:moveTo>
                  <a:lnTo>
                    <a:pt x="2005" y="5585"/>
                  </a:lnTo>
                  <a:lnTo>
                    <a:pt x="2056" y="0"/>
                  </a:lnTo>
                  <a:lnTo>
                    <a:pt x="0" y="1341"/>
                  </a:lnTo>
                  <a:lnTo>
                    <a:pt x="2005" y="5585"/>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3" name="Freeform 8">
              <a:extLst>
                <a:ext uri="{FF2B5EF4-FFF2-40B4-BE49-F238E27FC236}">
                  <a16:creationId xmlns:a16="http://schemas.microsoft.com/office/drawing/2014/main" id="{A796D83A-3DA2-4BA6-8F2F-E6FA09843B93}"/>
                </a:ext>
              </a:extLst>
            </p:cNvPr>
            <p:cNvSpPr>
              <a:spLocks/>
            </p:cNvSpPr>
            <p:nvPr/>
          </p:nvSpPr>
          <p:spPr bwMode="auto">
            <a:xfrm>
              <a:off x="4134" y="104"/>
              <a:ext cx="965" cy="2799"/>
            </a:xfrm>
            <a:custGeom>
              <a:avLst/>
              <a:gdLst>
                <a:gd name="T0" fmla="*/ 51 w 3212"/>
                <a:gd name="T1" fmla="*/ 968 h 9321"/>
                <a:gd name="T2" fmla="*/ 51 w 3212"/>
                <a:gd name="T3" fmla="*/ 968 h 9321"/>
                <a:gd name="T4" fmla="*/ 0 w 3212"/>
                <a:gd name="T5" fmla="*/ 6553 h 9321"/>
                <a:gd name="T6" fmla="*/ 1368 w 3212"/>
                <a:gd name="T7" fmla="*/ 9321 h 9321"/>
                <a:gd name="T8" fmla="*/ 3212 w 3212"/>
                <a:gd name="T9" fmla="*/ 5467 h 9321"/>
                <a:gd name="T10" fmla="*/ 3212 w 3212"/>
                <a:gd name="T11" fmla="*/ 0 h 9321"/>
                <a:gd name="T12" fmla="*/ 51 w 3212"/>
                <a:gd name="T13" fmla="*/ 968 h 9321"/>
              </a:gdLst>
              <a:ahLst/>
              <a:cxnLst>
                <a:cxn ang="0">
                  <a:pos x="T0" y="T1"/>
                </a:cxn>
                <a:cxn ang="0">
                  <a:pos x="T2" y="T3"/>
                </a:cxn>
                <a:cxn ang="0">
                  <a:pos x="T4" y="T5"/>
                </a:cxn>
                <a:cxn ang="0">
                  <a:pos x="T6" y="T7"/>
                </a:cxn>
                <a:cxn ang="0">
                  <a:pos x="T8" y="T9"/>
                </a:cxn>
                <a:cxn ang="0">
                  <a:pos x="T10" y="T11"/>
                </a:cxn>
                <a:cxn ang="0">
                  <a:pos x="T12" y="T13"/>
                </a:cxn>
              </a:cxnLst>
              <a:rect l="0" t="0" r="r" b="b"/>
              <a:pathLst>
                <a:path w="3212" h="9321">
                  <a:moveTo>
                    <a:pt x="51" y="968"/>
                  </a:moveTo>
                  <a:lnTo>
                    <a:pt x="51" y="968"/>
                  </a:lnTo>
                  <a:lnTo>
                    <a:pt x="0" y="6553"/>
                  </a:lnTo>
                  <a:lnTo>
                    <a:pt x="1368" y="9321"/>
                  </a:lnTo>
                  <a:lnTo>
                    <a:pt x="3212" y="5467"/>
                  </a:lnTo>
                  <a:lnTo>
                    <a:pt x="3212" y="0"/>
                  </a:lnTo>
                  <a:lnTo>
                    <a:pt x="51" y="968"/>
                  </a:lnTo>
                  <a:close/>
                </a:path>
              </a:pathLst>
            </a:custGeom>
            <a:solidFill>
              <a:srgbClr val="FDF3E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4" name="Freeform 9">
              <a:extLst>
                <a:ext uri="{FF2B5EF4-FFF2-40B4-BE49-F238E27FC236}">
                  <a16:creationId xmlns:a16="http://schemas.microsoft.com/office/drawing/2014/main" id="{1CC035A3-D00D-47B3-892B-B1A16F65F689}"/>
                </a:ext>
              </a:extLst>
            </p:cNvPr>
            <p:cNvSpPr>
              <a:spLocks/>
            </p:cNvSpPr>
            <p:nvPr/>
          </p:nvSpPr>
          <p:spPr bwMode="auto">
            <a:xfrm>
              <a:off x="3991" y="3158"/>
              <a:ext cx="1108" cy="1162"/>
            </a:xfrm>
            <a:custGeom>
              <a:avLst/>
              <a:gdLst>
                <a:gd name="T0" fmla="*/ 0 w 3688"/>
                <a:gd name="T1" fmla="*/ 3871 h 3871"/>
                <a:gd name="T2" fmla="*/ 0 w 3688"/>
                <a:gd name="T3" fmla="*/ 3871 h 3871"/>
                <a:gd name="T4" fmla="*/ 3688 w 3688"/>
                <a:gd name="T5" fmla="*/ 3871 h 3871"/>
                <a:gd name="T6" fmla="*/ 1844 w 3688"/>
                <a:gd name="T7" fmla="*/ 0 h 3871"/>
                <a:gd name="T8" fmla="*/ 0 w 3688"/>
                <a:gd name="T9" fmla="*/ 3871 h 3871"/>
              </a:gdLst>
              <a:ahLst/>
              <a:cxnLst>
                <a:cxn ang="0">
                  <a:pos x="T0" y="T1"/>
                </a:cxn>
                <a:cxn ang="0">
                  <a:pos x="T2" y="T3"/>
                </a:cxn>
                <a:cxn ang="0">
                  <a:pos x="T4" y="T5"/>
                </a:cxn>
                <a:cxn ang="0">
                  <a:pos x="T6" y="T7"/>
                </a:cxn>
                <a:cxn ang="0">
                  <a:pos x="T8" y="T9"/>
                </a:cxn>
              </a:cxnLst>
              <a:rect l="0" t="0" r="r" b="b"/>
              <a:pathLst>
                <a:path w="3688" h="3871">
                  <a:moveTo>
                    <a:pt x="0" y="3871"/>
                  </a:moveTo>
                  <a:lnTo>
                    <a:pt x="0" y="3871"/>
                  </a:lnTo>
                  <a:lnTo>
                    <a:pt x="3688" y="3871"/>
                  </a:lnTo>
                  <a:lnTo>
                    <a:pt x="1844" y="0"/>
                  </a:lnTo>
                  <a:lnTo>
                    <a:pt x="0" y="3871"/>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5" name="Freeform 10">
              <a:extLst>
                <a:ext uri="{FF2B5EF4-FFF2-40B4-BE49-F238E27FC236}">
                  <a16:creationId xmlns:a16="http://schemas.microsoft.com/office/drawing/2014/main" id="{6265CBAC-AC78-4813-888A-E96E46F10EE2}"/>
                </a:ext>
              </a:extLst>
            </p:cNvPr>
            <p:cNvSpPr>
              <a:spLocks/>
            </p:cNvSpPr>
            <p:nvPr/>
          </p:nvSpPr>
          <p:spPr bwMode="auto">
            <a:xfrm>
              <a:off x="4545" y="2011"/>
              <a:ext cx="554" cy="2309"/>
            </a:xfrm>
            <a:custGeom>
              <a:avLst/>
              <a:gdLst>
                <a:gd name="T0" fmla="*/ 0 w 1844"/>
                <a:gd name="T1" fmla="*/ 3820 h 7690"/>
                <a:gd name="T2" fmla="*/ 0 w 1844"/>
                <a:gd name="T3" fmla="*/ 3820 h 7690"/>
                <a:gd name="T4" fmla="*/ 1844 w 1844"/>
                <a:gd name="T5" fmla="*/ 7690 h 7690"/>
                <a:gd name="T6" fmla="*/ 1844 w 1844"/>
                <a:gd name="T7" fmla="*/ 0 h 7690"/>
                <a:gd name="T8" fmla="*/ 0 w 1844"/>
                <a:gd name="T9" fmla="*/ 3820 h 7690"/>
              </a:gdLst>
              <a:ahLst/>
              <a:cxnLst>
                <a:cxn ang="0">
                  <a:pos x="T0" y="T1"/>
                </a:cxn>
                <a:cxn ang="0">
                  <a:pos x="T2" y="T3"/>
                </a:cxn>
                <a:cxn ang="0">
                  <a:pos x="T4" y="T5"/>
                </a:cxn>
                <a:cxn ang="0">
                  <a:pos x="T6" y="T7"/>
                </a:cxn>
                <a:cxn ang="0">
                  <a:pos x="T8" y="T9"/>
                </a:cxn>
              </a:cxnLst>
              <a:rect l="0" t="0" r="r" b="b"/>
              <a:pathLst>
                <a:path w="1844" h="7690">
                  <a:moveTo>
                    <a:pt x="0" y="3820"/>
                  </a:moveTo>
                  <a:lnTo>
                    <a:pt x="0" y="3820"/>
                  </a:lnTo>
                  <a:lnTo>
                    <a:pt x="1844" y="7690"/>
                  </a:lnTo>
                  <a:lnTo>
                    <a:pt x="1844" y="0"/>
                  </a:lnTo>
                  <a:lnTo>
                    <a:pt x="0" y="382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6" name="Freeform 11">
              <a:extLst>
                <a:ext uri="{FF2B5EF4-FFF2-40B4-BE49-F238E27FC236}">
                  <a16:creationId xmlns:a16="http://schemas.microsoft.com/office/drawing/2014/main" id="{372FCD40-CFA9-4167-BAF9-E5EFAAC80F4A}"/>
                </a:ext>
              </a:extLst>
            </p:cNvPr>
            <p:cNvSpPr>
              <a:spLocks/>
            </p:cNvSpPr>
            <p:nvPr/>
          </p:nvSpPr>
          <p:spPr bwMode="auto">
            <a:xfrm>
              <a:off x="3032" y="-2"/>
              <a:ext cx="2067" cy="3160"/>
            </a:xfrm>
            <a:custGeom>
              <a:avLst/>
              <a:gdLst>
                <a:gd name="T0" fmla="*/ 0 w 6882"/>
                <a:gd name="T1" fmla="*/ 0 h 10525"/>
                <a:gd name="T2" fmla="*/ 0 w 6882"/>
                <a:gd name="T3" fmla="*/ 0 h 10525"/>
                <a:gd name="T4" fmla="*/ 5038 w 6882"/>
                <a:gd name="T5" fmla="*/ 10525 h 10525"/>
                <a:gd name="T6" fmla="*/ 6882 w 6882"/>
                <a:gd name="T7" fmla="*/ 6705 h 10525"/>
                <a:gd name="T8" fmla="*/ 6882 w 6882"/>
                <a:gd name="T9" fmla="*/ 5822 h 10525"/>
                <a:gd name="T10" fmla="*/ 5038 w 6882"/>
                <a:gd name="T11" fmla="*/ 9676 h 10525"/>
                <a:gd name="T12" fmla="*/ 373 w 6882"/>
                <a:gd name="T13" fmla="*/ 0 h 10525"/>
                <a:gd name="T14" fmla="*/ 0 w 6882"/>
                <a:gd name="T15" fmla="*/ 0 h 10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82" h="10525">
                  <a:moveTo>
                    <a:pt x="0" y="0"/>
                  </a:moveTo>
                  <a:lnTo>
                    <a:pt x="0" y="0"/>
                  </a:lnTo>
                  <a:lnTo>
                    <a:pt x="5038" y="10525"/>
                  </a:lnTo>
                  <a:lnTo>
                    <a:pt x="6882" y="6705"/>
                  </a:lnTo>
                  <a:lnTo>
                    <a:pt x="6882" y="5822"/>
                  </a:lnTo>
                  <a:lnTo>
                    <a:pt x="5038" y="9676"/>
                  </a:lnTo>
                  <a:lnTo>
                    <a:pt x="373" y="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grpSp>
      <p:sp>
        <p:nvSpPr>
          <p:cNvPr id="1026" name="Title Placeholder 1">
            <a:extLst>
              <a:ext uri="{FF2B5EF4-FFF2-40B4-BE49-F238E27FC236}">
                <a16:creationId xmlns:a16="http://schemas.microsoft.com/office/drawing/2014/main" id="{99C32450-642E-44BF-AC4F-C722A0B62A75}"/>
              </a:ext>
            </a:extLst>
          </p:cNvPr>
          <p:cNvSpPr>
            <a:spLocks noGrp="1"/>
          </p:cNvSpPr>
          <p:nvPr>
            <p:ph type="title"/>
          </p:nvPr>
        </p:nvSpPr>
        <p:spPr bwMode="auto">
          <a:xfrm>
            <a:off x="431801" y="193431"/>
            <a:ext cx="9886950" cy="115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dirty="0"/>
              <a:t>CLICK TO EDIT MASTER TITLE STYLE</a:t>
            </a:r>
          </a:p>
        </p:txBody>
      </p:sp>
      <p:sp>
        <p:nvSpPr>
          <p:cNvPr id="1027" name="Text Placeholder 2">
            <a:extLst>
              <a:ext uri="{FF2B5EF4-FFF2-40B4-BE49-F238E27FC236}">
                <a16:creationId xmlns:a16="http://schemas.microsoft.com/office/drawing/2014/main" id="{8EB75488-6001-4C7B-B3A4-91E5991E0AF1}"/>
              </a:ext>
            </a:extLst>
          </p:cNvPr>
          <p:cNvSpPr>
            <a:spLocks noGrp="1"/>
          </p:cNvSpPr>
          <p:nvPr>
            <p:ph type="body" idx="1"/>
          </p:nvPr>
        </p:nvSpPr>
        <p:spPr bwMode="auto">
          <a:xfrm>
            <a:off x="719667" y="1619251"/>
            <a:ext cx="10991851"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p>
            <a:pPr marL="0" lvl="0" indent="0" defTabSz="914400" latinLnBrk="0">
              <a:lnSpc>
                <a:spcPct val="100000"/>
              </a:lnSpc>
              <a:spcBef>
                <a:spcPts val="1000"/>
              </a:spcBef>
              <a:spcAft>
                <a:spcPts val="600"/>
              </a:spcAft>
              <a:buFont typeface="Arial" panose="020B0604020202020204" pitchFamily="34" charset="0"/>
              <a:buNone/>
            </a:pPr>
            <a:r>
              <a:rPr lang="en-US" altLang="en-US" dirty="0"/>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ltLang="en-US" dirty="0"/>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ltLang="en-US" dirty="0"/>
              <a:t>Third level</a:t>
            </a:r>
          </a:p>
          <a:p>
            <a:pPr marL="360000" lvl="3" indent="-180000" defTabSz="914400" latinLnBrk="0">
              <a:lnSpc>
                <a:spcPct val="100000"/>
              </a:lnSpc>
              <a:spcBef>
                <a:spcPts val="500"/>
              </a:spcBef>
              <a:spcAft>
                <a:spcPts val="600"/>
              </a:spcAft>
              <a:buFont typeface=".AppleSystemUIFont" charset="-120"/>
              <a:buChar char="-"/>
            </a:pPr>
            <a:r>
              <a:rPr lang="en-US" altLang="en-US" dirty="0"/>
              <a:t>Fourth level</a:t>
            </a:r>
          </a:p>
          <a:p>
            <a:pPr marL="540000" lvl="4" indent="-180000" defTabSz="914400" latinLnBrk="0">
              <a:lnSpc>
                <a:spcPct val="100000"/>
              </a:lnSpc>
              <a:spcBef>
                <a:spcPts val="500"/>
              </a:spcBef>
              <a:spcAft>
                <a:spcPts val="600"/>
              </a:spcAft>
              <a:buFont typeface="Courier New" charset="0"/>
              <a:buChar char="o"/>
            </a:pPr>
            <a:r>
              <a:rPr lang="en-US" altLang="en-US" dirty="0"/>
              <a:t>Fifth level</a:t>
            </a:r>
          </a:p>
        </p:txBody>
      </p:sp>
      <p:sp>
        <p:nvSpPr>
          <p:cNvPr id="2" name="Date Placeholder 1">
            <a:extLst>
              <a:ext uri="{FF2B5EF4-FFF2-40B4-BE49-F238E27FC236}">
                <a16:creationId xmlns:a16="http://schemas.microsoft.com/office/drawing/2014/main" id="{B642C131-9020-4C71-816A-6E3F6C5C382C}"/>
              </a:ext>
            </a:extLst>
          </p:cNvPr>
          <p:cNvSpPr>
            <a:spLocks noGrp="1"/>
          </p:cNvSpPr>
          <p:nvPr>
            <p:ph type="dt" sz="half" idx="2"/>
          </p:nvPr>
        </p:nvSpPr>
        <p:spPr>
          <a:xfrm>
            <a:off x="8159751" y="6480175"/>
            <a:ext cx="2400300" cy="374650"/>
          </a:xfrm>
          <a:prstGeom prst="rect">
            <a:avLst/>
          </a:prstGeom>
        </p:spPr>
        <p:txBody>
          <a:bodyPr vert="horz" lIns="0" tIns="0" rIns="0" bIns="0" rtlCol="0" anchor="t" anchorCtr="0"/>
          <a:lstStyle>
            <a:lvl1pPr algn="r">
              <a:defRPr sz="1200">
                <a:solidFill>
                  <a:schemeClr val="tx1">
                    <a:lumMod val="65000"/>
                    <a:lumOff val="35000"/>
                  </a:schemeClr>
                </a:solidFill>
              </a:defRPr>
            </a:lvl1pPr>
          </a:lstStyle>
          <a:p>
            <a:pPr>
              <a:defRPr/>
            </a:pPr>
            <a:endParaRPr lang="en-AU" dirty="0"/>
          </a:p>
        </p:txBody>
      </p:sp>
      <p:sp>
        <p:nvSpPr>
          <p:cNvPr id="3" name="Footer Placeholder 2">
            <a:extLst>
              <a:ext uri="{FF2B5EF4-FFF2-40B4-BE49-F238E27FC236}">
                <a16:creationId xmlns:a16="http://schemas.microsoft.com/office/drawing/2014/main" id="{B43386B4-5104-4E33-BC8D-F21FC37F0372}"/>
              </a:ext>
            </a:extLst>
          </p:cNvPr>
          <p:cNvSpPr>
            <a:spLocks noGrp="1"/>
          </p:cNvSpPr>
          <p:nvPr>
            <p:ph type="ftr" sz="quarter" idx="3"/>
          </p:nvPr>
        </p:nvSpPr>
        <p:spPr>
          <a:xfrm>
            <a:off x="719667" y="6480175"/>
            <a:ext cx="7200900" cy="374650"/>
          </a:xfrm>
          <a:prstGeom prst="rect">
            <a:avLst/>
          </a:prstGeom>
        </p:spPr>
        <p:txBody>
          <a:bodyPr vert="horz" lIns="0" tIns="0" rIns="0" bIns="0" rtlCol="0" anchor="t" anchorCtr="0"/>
          <a:lstStyle>
            <a:lvl1pPr algn="l">
              <a:defRPr sz="1200">
                <a:solidFill>
                  <a:schemeClr val="tx1">
                    <a:lumMod val="65000"/>
                    <a:lumOff val="35000"/>
                  </a:schemeClr>
                </a:solidFill>
              </a:defRPr>
            </a:lvl1pPr>
          </a:lstStyle>
          <a:p>
            <a:pPr>
              <a:defRPr/>
            </a:pPr>
            <a:endParaRPr lang="en-AU" dirty="0"/>
          </a:p>
        </p:txBody>
      </p:sp>
      <p:sp>
        <p:nvSpPr>
          <p:cNvPr id="14" name="TextBox 13">
            <a:extLst>
              <a:ext uri="{FF2B5EF4-FFF2-40B4-BE49-F238E27FC236}">
                <a16:creationId xmlns:a16="http://schemas.microsoft.com/office/drawing/2014/main" id="{407266FD-2369-4120-9C2E-B865B6361E49}"/>
              </a:ext>
            </a:extLst>
          </p:cNvPr>
          <p:cNvSpPr txBox="1"/>
          <p:nvPr userDrawn="1"/>
        </p:nvSpPr>
        <p:spPr>
          <a:xfrm>
            <a:off x="5411755" y="6388070"/>
            <a:ext cx="5939929" cy="400110"/>
          </a:xfrm>
          <a:prstGeom prst="rect">
            <a:avLst/>
          </a:prstGeom>
          <a:noFill/>
        </p:spPr>
        <p:txBody>
          <a:bodyPr wrap="square" rtlCol="0">
            <a:spAutoFit/>
          </a:bodyPr>
          <a:lstStyle/>
          <a:p>
            <a:r>
              <a:rPr lang="en-AU" sz="2000" b="0" i="1" dirty="0">
                <a:solidFill>
                  <a:schemeClr val="accent2"/>
                </a:solidFill>
                <a:latin typeface="VIC" panose="00000500000000000000" pitchFamily="50" charset="0"/>
              </a:rPr>
              <a:t>It’s OK to share, you could make a difference</a:t>
            </a:r>
          </a:p>
        </p:txBody>
      </p:sp>
    </p:spTree>
    <p:extLst>
      <p:ext uri="{BB962C8B-B14F-4D97-AF65-F5344CB8AC3E}">
        <p14:creationId xmlns:p14="http://schemas.microsoft.com/office/powerpoint/2010/main" val="1559334938"/>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73" r:id="rId5"/>
    <p:sldLayoutId id="2147483993" r:id="rId6"/>
    <p:sldLayoutId id="2147484020" r:id="rId7"/>
    <p:sldLayoutId id="2147484022" r:id="rId8"/>
  </p:sldLayoutIdLst>
  <p:hf sldNum="0" hdr="0" ftr="0" dt="0"/>
  <p:txStyles>
    <p:titleStyle>
      <a:lvl1pPr algn="l" defTabSz="457200" rtl="0" eaLnBrk="1" fontAlgn="base" hangingPunct="1">
        <a:spcBef>
          <a:spcPct val="0"/>
        </a:spcBef>
        <a:spcAft>
          <a:spcPct val="0"/>
        </a:spcAft>
        <a:defRPr lang="en-AU" altLang="en-US" sz="2200" b="1" kern="1200" dirty="0">
          <a:solidFill>
            <a:schemeClr val="accent2"/>
          </a:solidFill>
          <a:latin typeface="Arial"/>
          <a:ea typeface="ＭＳ Ｐゴシック" charset="0"/>
          <a:cs typeface="Arial"/>
        </a:defRPr>
      </a:lvl1pPr>
      <a:lvl2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lang="en-US" altLang="en-US" sz="2000" b="0" kern="1200" dirty="0">
          <a:solidFill>
            <a:schemeClr val="accent2"/>
          </a:solidFill>
          <a:latin typeface="Arial" charset="0"/>
          <a:ea typeface="ＭＳ Ｐゴシック" charset="0"/>
          <a:cs typeface="Arial" charset="0"/>
        </a:defRPr>
      </a:lvl1pPr>
      <a:lvl2pPr algn="l" defTabSz="457200" rtl="0" eaLnBrk="1" fontAlgn="base" hangingPunct="1">
        <a:lnSpc>
          <a:spcPct val="110000"/>
        </a:lnSpc>
        <a:spcBef>
          <a:spcPct val="0"/>
        </a:spcBef>
        <a:spcAft>
          <a:spcPts val="800"/>
        </a:spcAft>
        <a:defRPr lang="en-US" altLang="en-US" sz="1600" b="0" kern="1200" dirty="0">
          <a:solidFill>
            <a:schemeClr val="accent3"/>
          </a:solidFill>
          <a:latin typeface="Arial" charset="0"/>
          <a:ea typeface="ＭＳ Ｐゴシック" charset="0"/>
          <a:cs typeface="Arial" charset="0"/>
        </a:defRPr>
      </a:lvl2pPr>
      <a:lvl3pPr marL="0" indent="0" algn="l" defTabSz="457200" rtl="0" eaLnBrk="1" fontAlgn="base" hangingPunct="1">
        <a:lnSpc>
          <a:spcPct val="110000"/>
        </a:lnSpc>
        <a:spcBef>
          <a:spcPct val="0"/>
        </a:spcBef>
        <a:spcAft>
          <a:spcPts val="800"/>
        </a:spcAft>
        <a:buFontTx/>
        <a:buNone/>
        <a:defRPr lang="en-US" altLang="en-US" sz="1500" kern="1200" baseline="0" dirty="0">
          <a:solidFill>
            <a:schemeClr val="bg2">
              <a:lumMod val="10000"/>
            </a:schemeClr>
          </a:solidFill>
          <a:latin typeface="Arial" charset="0"/>
          <a:ea typeface="ＭＳ Ｐゴシック" charset="0"/>
          <a:cs typeface="Arial" charset="0"/>
        </a:defRPr>
      </a:lvl3pPr>
      <a:lvl4pPr marL="252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baseline="0" dirty="0">
          <a:solidFill>
            <a:schemeClr val="bg2">
              <a:lumMod val="10000"/>
            </a:schemeClr>
          </a:solidFill>
          <a:latin typeface="Arial" charset="0"/>
          <a:ea typeface="ＭＳ Ｐゴシック" charset="0"/>
          <a:cs typeface="Arial" charset="0"/>
        </a:defRPr>
      </a:lvl4pPr>
      <a:lvl5pPr marL="504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dirty="0">
          <a:solidFill>
            <a:schemeClr val="bg2">
              <a:lumMod val="10000"/>
            </a:schemeClr>
          </a:solidFill>
          <a:latin typeface="Arial" charset="0"/>
          <a:ea typeface="ＭＳ Ｐゴシック"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4D194D-483D-916B-81CF-2462E16F56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E35FE52-DC6A-8D04-0692-90D1B691E0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3D615B5-EED0-C9F2-C0CA-B776A04C0C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86F61-309A-4DD6-8629-2272C9D6B67E}" type="datetimeFigureOut">
              <a:rPr lang="en-AU" smtClean="0"/>
              <a:t>26/10/2022</a:t>
            </a:fld>
            <a:endParaRPr lang="en-AU"/>
          </a:p>
        </p:txBody>
      </p:sp>
      <p:sp>
        <p:nvSpPr>
          <p:cNvPr id="5" name="Footer Placeholder 4">
            <a:extLst>
              <a:ext uri="{FF2B5EF4-FFF2-40B4-BE49-F238E27FC236}">
                <a16:creationId xmlns:a16="http://schemas.microsoft.com/office/drawing/2014/main" id="{5FAF9E4A-1183-3A5C-BFD4-2F96C18740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F2734E1-FF15-A3D5-8ADF-F2AD275D6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15302-F654-4BCB-ACC2-080E413C117A}" type="slidenum">
              <a:rPr lang="en-AU" smtClean="0"/>
              <a:t>‹#›</a:t>
            </a:fld>
            <a:endParaRPr lang="en-AU"/>
          </a:p>
        </p:txBody>
      </p:sp>
    </p:spTree>
    <p:extLst>
      <p:ext uri="{BB962C8B-B14F-4D97-AF65-F5344CB8AC3E}">
        <p14:creationId xmlns:p14="http://schemas.microsoft.com/office/powerpoint/2010/main" val="2635964188"/>
      </p:ext>
    </p:extLst>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t="-3000" b="-3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3362988"/>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 id="2147483989" r:id="rId12"/>
    <p:sldLayoutId id="2147483990" r:id="rId13"/>
    <p:sldLayoutId id="2147483991" r:id="rId14"/>
    <p:sldLayoutId id="2147483992" r:id="rId1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9" name="Group 4">
            <a:extLst>
              <a:ext uri="{FF2B5EF4-FFF2-40B4-BE49-F238E27FC236}">
                <a16:creationId xmlns:a16="http://schemas.microsoft.com/office/drawing/2014/main" id="{973525B3-5A6E-4774-AC18-B047A5DF6E6E}"/>
              </a:ext>
            </a:extLst>
          </p:cNvPr>
          <p:cNvGrpSpPr>
            <a:grpSpLocks noChangeAspect="1"/>
          </p:cNvGrpSpPr>
          <p:nvPr userDrawn="1"/>
        </p:nvGrpSpPr>
        <p:grpSpPr bwMode="auto">
          <a:xfrm>
            <a:off x="8910637" y="-3175"/>
            <a:ext cx="3281363" cy="6861175"/>
            <a:chOff x="3032" y="-2"/>
            <a:chExt cx="2067" cy="4322"/>
          </a:xfrm>
        </p:grpSpPr>
        <p:sp>
          <p:nvSpPr>
            <p:cNvPr id="20" name="Freeform 5">
              <a:extLst>
                <a:ext uri="{FF2B5EF4-FFF2-40B4-BE49-F238E27FC236}">
                  <a16:creationId xmlns:a16="http://schemas.microsoft.com/office/drawing/2014/main" id="{3D8ED2FF-62F6-4D07-9EC9-9D23B892ECC9}"/>
                </a:ext>
              </a:extLst>
            </p:cNvPr>
            <p:cNvSpPr>
              <a:spLocks/>
            </p:cNvSpPr>
            <p:nvPr/>
          </p:nvSpPr>
          <p:spPr bwMode="auto">
            <a:xfrm>
              <a:off x="3956" y="-2"/>
              <a:ext cx="1143" cy="397"/>
            </a:xfrm>
            <a:custGeom>
              <a:avLst/>
              <a:gdLst>
                <a:gd name="T0" fmla="*/ 0 w 3807"/>
                <a:gd name="T1" fmla="*/ 0 h 1323"/>
                <a:gd name="T2" fmla="*/ 0 w 3807"/>
                <a:gd name="T3" fmla="*/ 0 h 1323"/>
                <a:gd name="T4" fmla="*/ 646 w 3807"/>
                <a:gd name="T5" fmla="*/ 1323 h 1323"/>
                <a:gd name="T6" fmla="*/ 3807 w 3807"/>
                <a:gd name="T7" fmla="*/ 355 h 1323"/>
                <a:gd name="T8" fmla="*/ 3807 w 3807"/>
                <a:gd name="T9" fmla="*/ 0 h 1323"/>
                <a:gd name="T10" fmla="*/ 0 w 3807"/>
                <a:gd name="T11" fmla="*/ 0 h 1323"/>
              </a:gdLst>
              <a:ahLst/>
              <a:cxnLst>
                <a:cxn ang="0">
                  <a:pos x="T0" y="T1"/>
                </a:cxn>
                <a:cxn ang="0">
                  <a:pos x="T2" y="T3"/>
                </a:cxn>
                <a:cxn ang="0">
                  <a:pos x="T4" y="T5"/>
                </a:cxn>
                <a:cxn ang="0">
                  <a:pos x="T6" y="T7"/>
                </a:cxn>
                <a:cxn ang="0">
                  <a:pos x="T8" y="T9"/>
                </a:cxn>
                <a:cxn ang="0">
                  <a:pos x="T10" y="T11"/>
                </a:cxn>
              </a:cxnLst>
              <a:rect l="0" t="0" r="r" b="b"/>
              <a:pathLst>
                <a:path w="3807" h="1323">
                  <a:moveTo>
                    <a:pt x="0" y="0"/>
                  </a:moveTo>
                  <a:lnTo>
                    <a:pt x="0" y="0"/>
                  </a:lnTo>
                  <a:lnTo>
                    <a:pt x="646" y="1323"/>
                  </a:lnTo>
                  <a:lnTo>
                    <a:pt x="3807" y="355"/>
                  </a:lnTo>
                  <a:lnTo>
                    <a:pt x="3807" y="0"/>
                  </a:lnTo>
                  <a:lnTo>
                    <a:pt x="0" y="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1" name="Freeform 6">
              <a:extLst>
                <a:ext uri="{FF2B5EF4-FFF2-40B4-BE49-F238E27FC236}">
                  <a16:creationId xmlns:a16="http://schemas.microsoft.com/office/drawing/2014/main" id="{A418D841-5702-4FE1-AB94-00EA28AC69F0}"/>
                </a:ext>
              </a:extLst>
            </p:cNvPr>
            <p:cNvSpPr>
              <a:spLocks/>
            </p:cNvSpPr>
            <p:nvPr/>
          </p:nvSpPr>
          <p:spPr bwMode="auto">
            <a:xfrm>
              <a:off x="3144" y="-2"/>
              <a:ext cx="1006" cy="800"/>
            </a:xfrm>
            <a:custGeom>
              <a:avLst/>
              <a:gdLst>
                <a:gd name="T0" fmla="*/ 0 w 3348"/>
                <a:gd name="T1" fmla="*/ 0 h 2664"/>
                <a:gd name="T2" fmla="*/ 0 w 3348"/>
                <a:gd name="T3" fmla="*/ 0 h 2664"/>
                <a:gd name="T4" fmla="*/ 1292 w 3348"/>
                <a:gd name="T5" fmla="*/ 2664 h 2664"/>
                <a:gd name="T6" fmla="*/ 3348 w 3348"/>
                <a:gd name="T7" fmla="*/ 1323 h 2664"/>
                <a:gd name="T8" fmla="*/ 2702 w 3348"/>
                <a:gd name="T9" fmla="*/ 0 h 2664"/>
                <a:gd name="T10" fmla="*/ 0 w 3348"/>
                <a:gd name="T11" fmla="*/ 0 h 2664"/>
              </a:gdLst>
              <a:ahLst/>
              <a:cxnLst>
                <a:cxn ang="0">
                  <a:pos x="T0" y="T1"/>
                </a:cxn>
                <a:cxn ang="0">
                  <a:pos x="T2" y="T3"/>
                </a:cxn>
                <a:cxn ang="0">
                  <a:pos x="T4" y="T5"/>
                </a:cxn>
                <a:cxn ang="0">
                  <a:pos x="T6" y="T7"/>
                </a:cxn>
                <a:cxn ang="0">
                  <a:pos x="T8" y="T9"/>
                </a:cxn>
                <a:cxn ang="0">
                  <a:pos x="T10" y="T11"/>
                </a:cxn>
              </a:cxnLst>
              <a:rect l="0" t="0" r="r" b="b"/>
              <a:pathLst>
                <a:path w="3348" h="2664">
                  <a:moveTo>
                    <a:pt x="0" y="0"/>
                  </a:moveTo>
                  <a:lnTo>
                    <a:pt x="0" y="0"/>
                  </a:lnTo>
                  <a:lnTo>
                    <a:pt x="1292" y="2664"/>
                  </a:lnTo>
                  <a:lnTo>
                    <a:pt x="3348" y="1323"/>
                  </a:lnTo>
                  <a:lnTo>
                    <a:pt x="2702" y="0"/>
                  </a:lnTo>
                  <a:lnTo>
                    <a:pt x="0" y="0"/>
                  </a:lnTo>
                  <a:close/>
                </a:path>
              </a:pathLst>
            </a:custGeom>
            <a:solidFill>
              <a:srgbClr val="EDF6F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2" name="Freeform 7">
              <a:extLst>
                <a:ext uri="{FF2B5EF4-FFF2-40B4-BE49-F238E27FC236}">
                  <a16:creationId xmlns:a16="http://schemas.microsoft.com/office/drawing/2014/main" id="{276BEF8F-1FD2-4577-8A5E-F2B7E33A1DE7}"/>
                </a:ext>
              </a:extLst>
            </p:cNvPr>
            <p:cNvSpPr>
              <a:spLocks/>
            </p:cNvSpPr>
            <p:nvPr/>
          </p:nvSpPr>
          <p:spPr bwMode="auto">
            <a:xfrm>
              <a:off x="3532" y="395"/>
              <a:ext cx="618" cy="1677"/>
            </a:xfrm>
            <a:custGeom>
              <a:avLst/>
              <a:gdLst>
                <a:gd name="T0" fmla="*/ 2005 w 2056"/>
                <a:gd name="T1" fmla="*/ 5585 h 5585"/>
                <a:gd name="T2" fmla="*/ 2005 w 2056"/>
                <a:gd name="T3" fmla="*/ 5585 h 5585"/>
                <a:gd name="T4" fmla="*/ 2056 w 2056"/>
                <a:gd name="T5" fmla="*/ 0 h 5585"/>
                <a:gd name="T6" fmla="*/ 0 w 2056"/>
                <a:gd name="T7" fmla="*/ 1341 h 5585"/>
                <a:gd name="T8" fmla="*/ 2005 w 2056"/>
                <a:gd name="T9" fmla="*/ 5585 h 5585"/>
              </a:gdLst>
              <a:ahLst/>
              <a:cxnLst>
                <a:cxn ang="0">
                  <a:pos x="T0" y="T1"/>
                </a:cxn>
                <a:cxn ang="0">
                  <a:pos x="T2" y="T3"/>
                </a:cxn>
                <a:cxn ang="0">
                  <a:pos x="T4" y="T5"/>
                </a:cxn>
                <a:cxn ang="0">
                  <a:pos x="T6" y="T7"/>
                </a:cxn>
                <a:cxn ang="0">
                  <a:pos x="T8" y="T9"/>
                </a:cxn>
              </a:cxnLst>
              <a:rect l="0" t="0" r="r" b="b"/>
              <a:pathLst>
                <a:path w="2056" h="5585">
                  <a:moveTo>
                    <a:pt x="2005" y="5585"/>
                  </a:moveTo>
                  <a:lnTo>
                    <a:pt x="2005" y="5585"/>
                  </a:lnTo>
                  <a:lnTo>
                    <a:pt x="2056" y="0"/>
                  </a:lnTo>
                  <a:lnTo>
                    <a:pt x="0" y="1341"/>
                  </a:lnTo>
                  <a:lnTo>
                    <a:pt x="2005" y="5585"/>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3" name="Freeform 8">
              <a:extLst>
                <a:ext uri="{FF2B5EF4-FFF2-40B4-BE49-F238E27FC236}">
                  <a16:creationId xmlns:a16="http://schemas.microsoft.com/office/drawing/2014/main" id="{A796D83A-3DA2-4BA6-8F2F-E6FA09843B93}"/>
                </a:ext>
              </a:extLst>
            </p:cNvPr>
            <p:cNvSpPr>
              <a:spLocks/>
            </p:cNvSpPr>
            <p:nvPr/>
          </p:nvSpPr>
          <p:spPr bwMode="auto">
            <a:xfrm>
              <a:off x="4134" y="104"/>
              <a:ext cx="965" cy="2799"/>
            </a:xfrm>
            <a:custGeom>
              <a:avLst/>
              <a:gdLst>
                <a:gd name="T0" fmla="*/ 51 w 3212"/>
                <a:gd name="T1" fmla="*/ 968 h 9321"/>
                <a:gd name="T2" fmla="*/ 51 w 3212"/>
                <a:gd name="T3" fmla="*/ 968 h 9321"/>
                <a:gd name="T4" fmla="*/ 0 w 3212"/>
                <a:gd name="T5" fmla="*/ 6553 h 9321"/>
                <a:gd name="T6" fmla="*/ 1368 w 3212"/>
                <a:gd name="T7" fmla="*/ 9321 h 9321"/>
                <a:gd name="T8" fmla="*/ 3212 w 3212"/>
                <a:gd name="T9" fmla="*/ 5467 h 9321"/>
                <a:gd name="T10" fmla="*/ 3212 w 3212"/>
                <a:gd name="T11" fmla="*/ 0 h 9321"/>
                <a:gd name="T12" fmla="*/ 51 w 3212"/>
                <a:gd name="T13" fmla="*/ 968 h 9321"/>
              </a:gdLst>
              <a:ahLst/>
              <a:cxnLst>
                <a:cxn ang="0">
                  <a:pos x="T0" y="T1"/>
                </a:cxn>
                <a:cxn ang="0">
                  <a:pos x="T2" y="T3"/>
                </a:cxn>
                <a:cxn ang="0">
                  <a:pos x="T4" y="T5"/>
                </a:cxn>
                <a:cxn ang="0">
                  <a:pos x="T6" y="T7"/>
                </a:cxn>
                <a:cxn ang="0">
                  <a:pos x="T8" y="T9"/>
                </a:cxn>
                <a:cxn ang="0">
                  <a:pos x="T10" y="T11"/>
                </a:cxn>
                <a:cxn ang="0">
                  <a:pos x="T12" y="T13"/>
                </a:cxn>
              </a:cxnLst>
              <a:rect l="0" t="0" r="r" b="b"/>
              <a:pathLst>
                <a:path w="3212" h="9321">
                  <a:moveTo>
                    <a:pt x="51" y="968"/>
                  </a:moveTo>
                  <a:lnTo>
                    <a:pt x="51" y="968"/>
                  </a:lnTo>
                  <a:lnTo>
                    <a:pt x="0" y="6553"/>
                  </a:lnTo>
                  <a:lnTo>
                    <a:pt x="1368" y="9321"/>
                  </a:lnTo>
                  <a:lnTo>
                    <a:pt x="3212" y="5467"/>
                  </a:lnTo>
                  <a:lnTo>
                    <a:pt x="3212" y="0"/>
                  </a:lnTo>
                  <a:lnTo>
                    <a:pt x="51" y="968"/>
                  </a:lnTo>
                  <a:close/>
                </a:path>
              </a:pathLst>
            </a:custGeom>
            <a:solidFill>
              <a:srgbClr val="FDF3E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4" name="Freeform 9">
              <a:extLst>
                <a:ext uri="{FF2B5EF4-FFF2-40B4-BE49-F238E27FC236}">
                  <a16:creationId xmlns:a16="http://schemas.microsoft.com/office/drawing/2014/main" id="{1CC035A3-D00D-47B3-892B-B1A16F65F689}"/>
                </a:ext>
              </a:extLst>
            </p:cNvPr>
            <p:cNvSpPr>
              <a:spLocks/>
            </p:cNvSpPr>
            <p:nvPr/>
          </p:nvSpPr>
          <p:spPr bwMode="auto">
            <a:xfrm>
              <a:off x="3991" y="3158"/>
              <a:ext cx="1108" cy="1162"/>
            </a:xfrm>
            <a:custGeom>
              <a:avLst/>
              <a:gdLst>
                <a:gd name="T0" fmla="*/ 0 w 3688"/>
                <a:gd name="T1" fmla="*/ 3871 h 3871"/>
                <a:gd name="T2" fmla="*/ 0 w 3688"/>
                <a:gd name="T3" fmla="*/ 3871 h 3871"/>
                <a:gd name="T4" fmla="*/ 3688 w 3688"/>
                <a:gd name="T5" fmla="*/ 3871 h 3871"/>
                <a:gd name="T6" fmla="*/ 1844 w 3688"/>
                <a:gd name="T7" fmla="*/ 0 h 3871"/>
                <a:gd name="T8" fmla="*/ 0 w 3688"/>
                <a:gd name="T9" fmla="*/ 3871 h 3871"/>
              </a:gdLst>
              <a:ahLst/>
              <a:cxnLst>
                <a:cxn ang="0">
                  <a:pos x="T0" y="T1"/>
                </a:cxn>
                <a:cxn ang="0">
                  <a:pos x="T2" y="T3"/>
                </a:cxn>
                <a:cxn ang="0">
                  <a:pos x="T4" y="T5"/>
                </a:cxn>
                <a:cxn ang="0">
                  <a:pos x="T6" y="T7"/>
                </a:cxn>
                <a:cxn ang="0">
                  <a:pos x="T8" y="T9"/>
                </a:cxn>
              </a:cxnLst>
              <a:rect l="0" t="0" r="r" b="b"/>
              <a:pathLst>
                <a:path w="3688" h="3871">
                  <a:moveTo>
                    <a:pt x="0" y="3871"/>
                  </a:moveTo>
                  <a:lnTo>
                    <a:pt x="0" y="3871"/>
                  </a:lnTo>
                  <a:lnTo>
                    <a:pt x="3688" y="3871"/>
                  </a:lnTo>
                  <a:lnTo>
                    <a:pt x="1844" y="0"/>
                  </a:lnTo>
                  <a:lnTo>
                    <a:pt x="0" y="3871"/>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5" name="Freeform 10">
              <a:extLst>
                <a:ext uri="{FF2B5EF4-FFF2-40B4-BE49-F238E27FC236}">
                  <a16:creationId xmlns:a16="http://schemas.microsoft.com/office/drawing/2014/main" id="{6265CBAC-AC78-4813-888A-E96E46F10EE2}"/>
                </a:ext>
              </a:extLst>
            </p:cNvPr>
            <p:cNvSpPr>
              <a:spLocks/>
            </p:cNvSpPr>
            <p:nvPr/>
          </p:nvSpPr>
          <p:spPr bwMode="auto">
            <a:xfrm>
              <a:off x="4545" y="2011"/>
              <a:ext cx="554" cy="2309"/>
            </a:xfrm>
            <a:custGeom>
              <a:avLst/>
              <a:gdLst>
                <a:gd name="T0" fmla="*/ 0 w 1844"/>
                <a:gd name="T1" fmla="*/ 3820 h 7690"/>
                <a:gd name="T2" fmla="*/ 0 w 1844"/>
                <a:gd name="T3" fmla="*/ 3820 h 7690"/>
                <a:gd name="T4" fmla="*/ 1844 w 1844"/>
                <a:gd name="T5" fmla="*/ 7690 h 7690"/>
                <a:gd name="T6" fmla="*/ 1844 w 1844"/>
                <a:gd name="T7" fmla="*/ 0 h 7690"/>
                <a:gd name="T8" fmla="*/ 0 w 1844"/>
                <a:gd name="T9" fmla="*/ 3820 h 7690"/>
              </a:gdLst>
              <a:ahLst/>
              <a:cxnLst>
                <a:cxn ang="0">
                  <a:pos x="T0" y="T1"/>
                </a:cxn>
                <a:cxn ang="0">
                  <a:pos x="T2" y="T3"/>
                </a:cxn>
                <a:cxn ang="0">
                  <a:pos x="T4" y="T5"/>
                </a:cxn>
                <a:cxn ang="0">
                  <a:pos x="T6" y="T7"/>
                </a:cxn>
                <a:cxn ang="0">
                  <a:pos x="T8" y="T9"/>
                </a:cxn>
              </a:cxnLst>
              <a:rect l="0" t="0" r="r" b="b"/>
              <a:pathLst>
                <a:path w="1844" h="7690">
                  <a:moveTo>
                    <a:pt x="0" y="3820"/>
                  </a:moveTo>
                  <a:lnTo>
                    <a:pt x="0" y="3820"/>
                  </a:lnTo>
                  <a:lnTo>
                    <a:pt x="1844" y="7690"/>
                  </a:lnTo>
                  <a:lnTo>
                    <a:pt x="1844" y="0"/>
                  </a:lnTo>
                  <a:lnTo>
                    <a:pt x="0" y="382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26" name="Freeform 11">
              <a:extLst>
                <a:ext uri="{FF2B5EF4-FFF2-40B4-BE49-F238E27FC236}">
                  <a16:creationId xmlns:a16="http://schemas.microsoft.com/office/drawing/2014/main" id="{372FCD40-CFA9-4167-BAF9-E5EFAAC80F4A}"/>
                </a:ext>
              </a:extLst>
            </p:cNvPr>
            <p:cNvSpPr>
              <a:spLocks/>
            </p:cNvSpPr>
            <p:nvPr/>
          </p:nvSpPr>
          <p:spPr bwMode="auto">
            <a:xfrm>
              <a:off x="3032" y="-2"/>
              <a:ext cx="2067" cy="3160"/>
            </a:xfrm>
            <a:custGeom>
              <a:avLst/>
              <a:gdLst>
                <a:gd name="T0" fmla="*/ 0 w 6882"/>
                <a:gd name="T1" fmla="*/ 0 h 10525"/>
                <a:gd name="T2" fmla="*/ 0 w 6882"/>
                <a:gd name="T3" fmla="*/ 0 h 10525"/>
                <a:gd name="T4" fmla="*/ 5038 w 6882"/>
                <a:gd name="T5" fmla="*/ 10525 h 10525"/>
                <a:gd name="T6" fmla="*/ 6882 w 6882"/>
                <a:gd name="T7" fmla="*/ 6705 h 10525"/>
                <a:gd name="T8" fmla="*/ 6882 w 6882"/>
                <a:gd name="T9" fmla="*/ 5822 h 10525"/>
                <a:gd name="T10" fmla="*/ 5038 w 6882"/>
                <a:gd name="T11" fmla="*/ 9676 h 10525"/>
                <a:gd name="T12" fmla="*/ 373 w 6882"/>
                <a:gd name="T13" fmla="*/ 0 h 10525"/>
                <a:gd name="T14" fmla="*/ 0 w 6882"/>
                <a:gd name="T15" fmla="*/ 0 h 10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82" h="10525">
                  <a:moveTo>
                    <a:pt x="0" y="0"/>
                  </a:moveTo>
                  <a:lnTo>
                    <a:pt x="0" y="0"/>
                  </a:lnTo>
                  <a:lnTo>
                    <a:pt x="5038" y="10525"/>
                  </a:lnTo>
                  <a:lnTo>
                    <a:pt x="6882" y="6705"/>
                  </a:lnTo>
                  <a:lnTo>
                    <a:pt x="6882" y="5822"/>
                  </a:lnTo>
                  <a:lnTo>
                    <a:pt x="5038" y="9676"/>
                  </a:lnTo>
                  <a:lnTo>
                    <a:pt x="373" y="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grpSp>
      <p:sp>
        <p:nvSpPr>
          <p:cNvPr id="1026" name="Title Placeholder 1">
            <a:extLst>
              <a:ext uri="{FF2B5EF4-FFF2-40B4-BE49-F238E27FC236}">
                <a16:creationId xmlns:a16="http://schemas.microsoft.com/office/drawing/2014/main" id="{99C32450-642E-44BF-AC4F-C722A0B62A75}"/>
              </a:ext>
            </a:extLst>
          </p:cNvPr>
          <p:cNvSpPr>
            <a:spLocks noGrp="1"/>
          </p:cNvSpPr>
          <p:nvPr>
            <p:ph type="title"/>
          </p:nvPr>
        </p:nvSpPr>
        <p:spPr bwMode="auto">
          <a:xfrm>
            <a:off x="431801" y="193431"/>
            <a:ext cx="9886950" cy="115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dirty="0"/>
              <a:t>CLICK TO EDIT MASTER TITLE STYLE</a:t>
            </a:r>
          </a:p>
        </p:txBody>
      </p:sp>
      <p:sp>
        <p:nvSpPr>
          <p:cNvPr id="1027" name="Text Placeholder 2">
            <a:extLst>
              <a:ext uri="{FF2B5EF4-FFF2-40B4-BE49-F238E27FC236}">
                <a16:creationId xmlns:a16="http://schemas.microsoft.com/office/drawing/2014/main" id="{8EB75488-6001-4C7B-B3A4-91E5991E0AF1}"/>
              </a:ext>
            </a:extLst>
          </p:cNvPr>
          <p:cNvSpPr>
            <a:spLocks noGrp="1"/>
          </p:cNvSpPr>
          <p:nvPr>
            <p:ph type="body" idx="1"/>
          </p:nvPr>
        </p:nvSpPr>
        <p:spPr bwMode="auto">
          <a:xfrm>
            <a:off x="719667" y="1619251"/>
            <a:ext cx="10991851"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p>
            <a:pPr marL="0" lvl="0" indent="0" defTabSz="914400" latinLnBrk="0">
              <a:lnSpc>
                <a:spcPct val="100000"/>
              </a:lnSpc>
              <a:spcBef>
                <a:spcPts val="1000"/>
              </a:spcBef>
              <a:spcAft>
                <a:spcPts val="600"/>
              </a:spcAft>
              <a:buFont typeface="Arial" panose="020B0604020202020204" pitchFamily="34" charset="0"/>
              <a:buNone/>
            </a:pPr>
            <a:r>
              <a:rPr lang="en-US" altLang="en-US" dirty="0"/>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ltLang="en-US" dirty="0"/>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ltLang="en-US" dirty="0"/>
              <a:t>Third level</a:t>
            </a:r>
          </a:p>
          <a:p>
            <a:pPr marL="360000" lvl="3" indent="-180000" defTabSz="914400" latinLnBrk="0">
              <a:lnSpc>
                <a:spcPct val="100000"/>
              </a:lnSpc>
              <a:spcBef>
                <a:spcPts val="500"/>
              </a:spcBef>
              <a:spcAft>
                <a:spcPts val="600"/>
              </a:spcAft>
              <a:buFont typeface=".AppleSystemUIFont" charset="-120"/>
              <a:buChar char="-"/>
            </a:pPr>
            <a:r>
              <a:rPr lang="en-US" altLang="en-US" dirty="0"/>
              <a:t>Fourth level</a:t>
            </a:r>
          </a:p>
          <a:p>
            <a:pPr marL="540000" lvl="4" indent="-180000" defTabSz="914400" latinLnBrk="0">
              <a:lnSpc>
                <a:spcPct val="100000"/>
              </a:lnSpc>
              <a:spcBef>
                <a:spcPts val="500"/>
              </a:spcBef>
              <a:spcAft>
                <a:spcPts val="600"/>
              </a:spcAft>
              <a:buFont typeface="Courier New" charset="0"/>
              <a:buChar char="o"/>
            </a:pPr>
            <a:r>
              <a:rPr lang="en-US" altLang="en-US" dirty="0"/>
              <a:t>Fifth level</a:t>
            </a:r>
          </a:p>
        </p:txBody>
      </p:sp>
      <p:sp>
        <p:nvSpPr>
          <p:cNvPr id="2" name="Date Placeholder 1">
            <a:extLst>
              <a:ext uri="{FF2B5EF4-FFF2-40B4-BE49-F238E27FC236}">
                <a16:creationId xmlns:a16="http://schemas.microsoft.com/office/drawing/2014/main" id="{B642C131-9020-4C71-816A-6E3F6C5C382C}"/>
              </a:ext>
            </a:extLst>
          </p:cNvPr>
          <p:cNvSpPr>
            <a:spLocks noGrp="1"/>
          </p:cNvSpPr>
          <p:nvPr>
            <p:ph type="dt" sz="half" idx="2"/>
          </p:nvPr>
        </p:nvSpPr>
        <p:spPr>
          <a:xfrm>
            <a:off x="8159751" y="6480175"/>
            <a:ext cx="2400300" cy="374650"/>
          </a:xfrm>
          <a:prstGeom prst="rect">
            <a:avLst/>
          </a:prstGeom>
        </p:spPr>
        <p:txBody>
          <a:bodyPr vert="horz" lIns="0" tIns="0" rIns="0" bIns="0" rtlCol="0" anchor="t" anchorCtr="0"/>
          <a:lstStyle>
            <a:lvl1pPr algn="r">
              <a:defRPr sz="1200">
                <a:solidFill>
                  <a:schemeClr val="tx1">
                    <a:lumMod val="65000"/>
                    <a:lumOff val="35000"/>
                  </a:schemeClr>
                </a:solidFill>
              </a:defRPr>
            </a:lvl1pPr>
          </a:lstStyle>
          <a:p>
            <a:pPr>
              <a:defRPr/>
            </a:pPr>
            <a:endParaRPr lang="en-AU" dirty="0"/>
          </a:p>
        </p:txBody>
      </p:sp>
      <p:sp>
        <p:nvSpPr>
          <p:cNvPr id="3" name="Footer Placeholder 2">
            <a:extLst>
              <a:ext uri="{FF2B5EF4-FFF2-40B4-BE49-F238E27FC236}">
                <a16:creationId xmlns:a16="http://schemas.microsoft.com/office/drawing/2014/main" id="{B43386B4-5104-4E33-BC8D-F21FC37F0372}"/>
              </a:ext>
            </a:extLst>
          </p:cNvPr>
          <p:cNvSpPr>
            <a:spLocks noGrp="1"/>
          </p:cNvSpPr>
          <p:nvPr>
            <p:ph type="ftr" sz="quarter" idx="3"/>
          </p:nvPr>
        </p:nvSpPr>
        <p:spPr>
          <a:xfrm>
            <a:off x="719667" y="6480175"/>
            <a:ext cx="7200900" cy="374650"/>
          </a:xfrm>
          <a:prstGeom prst="rect">
            <a:avLst/>
          </a:prstGeom>
        </p:spPr>
        <p:txBody>
          <a:bodyPr vert="horz" lIns="0" tIns="0" rIns="0" bIns="0" rtlCol="0" anchor="t" anchorCtr="0"/>
          <a:lstStyle>
            <a:lvl1pPr algn="l">
              <a:defRPr sz="1200">
                <a:solidFill>
                  <a:schemeClr val="tx1">
                    <a:lumMod val="65000"/>
                    <a:lumOff val="35000"/>
                  </a:schemeClr>
                </a:solidFill>
              </a:defRPr>
            </a:lvl1pPr>
          </a:lstStyle>
          <a:p>
            <a:pPr>
              <a:defRPr/>
            </a:pPr>
            <a:endParaRPr lang="en-AU" dirty="0"/>
          </a:p>
        </p:txBody>
      </p:sp>
    </p:spTree>
    <p:extLst>
      <p:ext uri="{BB962C8B-B14F-4D97-AF65-F5344CB8AC3E}">
        <p14:creationId xmlns:p14="http://schemas.microsoft.com/office/powerpoint/2010/main" val="508626733"/>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18" r:id="rId6"/>
  </p:sldLayoutIdLst>
  <p:hf sldNum="0" hdr="0" ftr="0" dt="0"/>
  <p:txStyles>
    <p:titleStyle>
      <a:lvl1pPr algn="l" defTabSz="457200" rtl="0" eaLnBrk="1" fontAlgn="base" hangingPunct="1">
        <a:spcBef>
          <a:spcPct val="0"/>
        </a:spcBef>
        <a:spcAft>
          <a:spcPct val="0"/>
        </a:spcAft>
        <a:defRPr lang="en-AU" altLang="en-US" sz="2200" b="1" kern="1200" dirty="0">
          <a:solidFill>
            <a:schemeClr val="accent2"/>
          </a:solidFill>
          <a:latin typeface="Arial"/>
          <a:ea typeface="ＭＳ Ｐゴシック" charset="0"/>
          <a:cs typeface="Arial"/>
        </a:defRPr>
      </a:lvl1pPr>
      <a:lvl2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lang="en-US" altLang="en-US" sz="2000" b="0" kern="1200" dirty="0">
          <a:solidFill>
            <a:schemeClr val="accent2"/>
          </a:solidFill>
          <a:latin typeface="Arial" charset="0"/>
          <a:ea typeface="ＭＳ Ｐゴシック" charset="0"/>
          <a:cs typeface="Arial" charset="0"/>
        </a:defRPr>
      </a:lvl1pPr>
      <a:lvl2pPr algn="l" defTabSz="457200" rtl="0" eaLnBrk="1" fontAlgn="base" hangingPunct="1">
        <a:lnSpc>
          <a:spcPct val="110000"/>
        </a:lnSpc>
        <a:spcBef>
          <a:spcPct val="0"/>
        </a:spcBef>
        <a:spcAft>
          <a:spcPts val="800"/>
        </a:spcAft>
        <a:defRPr lang="en-US" altLang="en-US" sz="1600" b="0" kern="1200" dirty="0">
          <a:solidFill>
            <a:schemeClr val="accent3"/>
          </a:solidFill>
          <a:latin typeface="Arial" charset="0"/>
          <a:ea typeface="ＭＳ Ｐゴシック" charset="0"/>
          <a:cs typeface="Arial" charset="0"/>
        </a:defRPr>
      </a:lvl2pPr>
      <a:lvl3pPr marL="0" indent="0" algn="l" defTabSz="457200" rtl="0" eaLnBrk="1" fontAlgn="base" hangingPunct="1">
        <a:lnSpc>
          <a:spcPct val="110000"/>
        </a:lnSpc>
        <a:spcBef>
          <a:spcPct val="0"/>
        </a:spcBef>
        <a:spcAft>
          <a:spcPts val="800"/>
        </a:spcAft>
        <a:buFontTx/>
        <a:buNone/>
        <a:defRPr lang="en-US" altLang="en-US" sz="1500" kern="1200" baseline="0" dirty="0">
          <a:solidFill>
            <a:schemeClr val="bg2">
              <a:lumMod val="10000"/>
            </a:schemeClr>
          </a:solidFill>
          <a:latin typeface="Arial" charset="0"/>
          <a:ea typeface="ＭＳ Ｐゴシック" charset="0"/>
          <a:cs typeface="Arial" charset="0"/>
        </a:defRPr>
      </a:lvl3pPr>
      <a:lvl4pPr marL="252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baseline="0" dirty="0">
          <a:solidFill>
            <a:schemeClr val="bg2">
              <a:lumMod val="10000"/>
            </a:schemeClr>
          </a:solidFill>
          <a:latin typeface="Arial" charset="0"/>
          <a:ea typeface="ＭＳ Ｐゴシック" charset="0"/>
          <a:cs typeface="Arial" charset="0"/>
        </a:defRPr>
      </a:lvl4pPr>
      <a:lvl5pPr marL="504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dirty="0">
          <a:solidFill>
            <a:schemeClr val="bg2">
              <a:lumMod val="10000"/>
            </a:schemeClr>
          </a:solidFill>
          <a:latin typeface="Arial" charset="0"/>
          <a:ea typeface="ＭＳ Ｐゴシック"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t="-3000" b="-3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8623706"/>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5" r:id="rId12"/>
    <p:sldLayoutId id="2147484016" r:id="rId13"/>
    <p:sldLayoutId id="2147484017" r:id="rId14"/>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9" name="Group 4">
            <a:extLst>
              <a:ext uri="{FF2B5EF4-FFF2-40B4-BE49-F238E27FC236}">
                <a16:creationId xmlns:a16="http://schemas.microsoft.com/office/drawing/2014/main" id="{973525B3-5A6E-4774-AC18-B047A5DF6E6E}"/>
              </a:ext>
            </a:extLst>
          </p:cNvPr>
          <p:cNvGrpSpPr>
            <a:grpSpLocks noChangeAspect="1"/>
          </p:cNvGrpSpPr>
          <p:nvPr userDrawn="1"/>
        </p:nvGrpSpPr>
        <p:grpSpPr bwMode="auto">
          <a:xfrm>
            <a:off x="8910637" y="-3175"/>
            <a:ext cx="3281363" cy="6861175"/>
            <a:chOff x="3032" y="-2"/>
            <a:chExt cx="2067" cy="4322"/>
          </a:xfrm>
        </p:grpSpPr>
        <p:sp>
          <p:nvSpPr>
            <p:cNvPr id="20" name="Freeform 5">
              <a:extLst>
                <a:ext uri="{FF2B5EF4-FFF2-40B4-BE49-F238E27FC236}">
                  <a16:creationId xmlns:a16="http://schemas.microsoft.com/office/drawing/2014/main" id="{3D8ED2FF-62F6-4D07-9EC9-9D23B892ECC9}"/>
                </a:ext>
              </a:extLst>
            </p:cNvPr>
            <p:cNvSpPr>
              <a:spLocks/>
            </p:cNvSpPr>
            <p:nvPr/>
          </p:nvSpPr>
          <p:spPr bwMode="auto">
            <a:xfrm>
              <a:off x="3956" y="-2"/>
              <a:ext cx="1143" cy="397"/>
            </a:xfrm>
            <a:custGeom>
              <a:avLst/>
              <a:gdLst>
                <a:gd name="T0" fmla="*/ 0 w 3807"/>
                <a:gd name="T1" fmla="*/ 0 h 1323"/>
                <a:gd name="T2" fmla="*/ 0 w 3807"/>
                <a:gd name="T3" fmla="*/ 0 h 1323"/>
                <a:gd name="T4" fmla="*/ 646 w 3807"/>
                <a:gd name="T5" fmla="*/ 1323 h 1323"/>
                <a:gd name="T6" fmla="*/ 3807 w 3807"/>
                <a:gd name="T7" fmla="*/ 355 h 1323"/>
                <a:gd name="T8" fmla="*/ 3807 w 3807"/>
                <a:gd name="T9" fmla="*/ 0 h 1323"/>
                <a:gd name="T10" fmla="*/ 0 w 3807"/>
                <a:gd name="T11" fmla="*/ 0 h 1323"/>
              </a:gdLst>
              <a:ahLst/>
              <a:cxnLst>
                <a:cxn ang="0">
                  <a:pos x="T0" y="T1"/>
                </a:cxn>
                <a:cxn ang="0">
                  <a:pos x="T2" y="T3"/>
                </a:cxn>
                <a:cxn ang="0">
                  <a:pos x="T4" y="T5"/>
                </a:cxn>
                <a:cxn ang="0">
                  <a:pos x="T6" y="T7"/>
                </a:cxn>
                <a:cxn ang="0">
                  <a:pos x="T8" y="T9"/>
                </a:cxn>
                <a:cxn ang="0">
                  <a:pos x="T10" y="T11"/>
                </a:cxn>
              </a:cxnLst>
              <a:rect l="0" t="0" r="r" b="b"/>
              <a:pathLst>
                <a:path w="3807" h="1323">
                  <a:moveTo>
                    <a:pt x="0" y="0"/>
                  </a:moveTo>
                  <a:lnTo>
                    <a:pt x="0" y="0"/>
                  </a:lnTo>
                  <a:lnTo>
                    <a:pt x="646" y="1323"/>
                  </a:lnTo>
                  <a:lnTo>
                    <a:pt x="3807" y="355"/>
                  </a:lnTo>
                  <a:lnTo>
                    <a:pt x="3807" y="0"/>
                  </a:lnTo>
                  <a:lnTo>
                    <a:pt x="0" y="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 name="Freeform 6">
              <a:extLst>
                <a:ext uri="{FF2B5EF4-FFF2-40B4-BE49-F238E27FC236}">
                  <a16:creationId xmlns:a16="http://schemas.microsoft.com/office/drawing/2014/main" id="{A418D841-5702-4FE1-AB94-00EA28AC69F0}"/>
                </a:ext>
              </a:extLst>
            </p:cNvPr>
            <p:cNvSpPr>
              <a:spLocks/>
            </p:cNvSpPr>
            <p:nvPr/>
          </p:nvSpPr>
          <p:spPr bwMode="auto">
            <a:xfrm>
              <a:off x="3144" y="-2"/>
              <a:ext cx="1006" cy="800"/>
            </a:xfrm>
            <a:custGeom>
              <a:avLst/>
              <a:gdLst>
                <a:gd name="T0" fmla="*/ 0 w 3348"/>
                <a:gd name="T1" fmla="*/ 0 h 2664"/>
                <a:gd name="T2" fmla="*/ 0 w 3348"/>
                <a:gd name="T3" fmla="*/ 0 h 2664"/>
                <a:gd name="T4" fmla="*/ 1292 w 3348"/>
                <a:gd name="T5" fmla="*/ 2664 h 2664"/>
                <a:gd name="T6" fmla="*/ 3348 w 3348"/>
                <a:gd name="T7" fmla="*/ 1323 h 2664"/>
                <a:gd name="T8" fmla="*/ 2702 w 3348"/>
                <a:gd name="T9" fmla="*/ 0 h 2664"/>
                <a:gd name="T10" fmla="*/ 0 w 3348"/>
                <a:gd name="T11" fmla="*/ 0 h 2664"/>
              </a:gdLst>
              <a:ahLst/>
              <a:cxnLst>
                <a:cxn ang="0">
                  <a:pos x="T0" y="T1"/>
                </a:cxn>
                <a:cxn ang="0">
                  <a:pos x="T2" y="T3"/>
                </a:cxn>
                <a:cxn ang="0">
                  <a:pos x="T4" y="T5"/>
                </a:cxn>
                <a:cxn ang="0">
                  <a:pos x="T6" y="T7"/>
                </a:cxn>
                <a:cxn ang="0">
                  <a:pos x="T8" y="T9"/>
                </a:cxn>
                <a:cxn ang="0">
                  <a:pos x="T10" y="T11"/>
                </a:cxn>
              </a:cxnLst>
              <a:rect l="0" t="0" r="r" b="b"/>
              <a:pathLst>
                <a:path w="3348" h="2664">
                  <a:moveTo>
                    <a:pt x="0" y="0"/>
                  </a:moveTo>
                  <a:lnTo>
                    <a:pt x="0" y="0"/>
                  </a:lnTo>
                  <a:lnTo>
                    <a:pt x="1292" y="2664"/>
                  </a:lnTo>
                  <a:lnTo>
                    <a:pt x="3348" y="1323"/>
                  </a:lnTo>
                  <a:lnTo>
                    <a:pt x="2702" y="0"/>
                  </a:lnTo>
                  <a:lnTo>
                    <a:pt x="0" y="0"/>
                  </a:lnTo>
                  <a:close/>
                </a:path>
              </a:pathLst>
            </a:custGeom>
            <a:solidFill>
              <a:srgbClr val="EDF6F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 name="Freeform 7">
              <a:extLst>
                <a:ext uri="{FF2B5EF4-FFF2-40B4-BE49-F238E27FC236}">
                  <a16:creationId xmlns:a16="http://schemas.microsoft.com/office/drawing/2014/main" id="{276BEF8F-1FD2-4577-8A5E-F2B7E33A1DE7}"/>
                </a:ext>
              </a:extLst>
            </p:cNvPr>
            <p:cNvSpPr>
              <a:spLocks/>
            </p:cNvSpPr>
            <p:nvPr/>
          </p:nvSpPr>
          <p:spPr bwMode="auto">
            <a:xfrm>
              <a:off x="3532" y="395"/>
              <a:ext cx="618" cy="1677"/>
            </a:xfrm>
            <a:custGeom>
              <a:avLst/>
              <a:gdLst>
                <a:gd name="T0" fmla="*/ 2005 w 2056"/>
                <a:gd name="T1" fmla="*/ 5585 h 5585"/>
                <a:gd name="T2" fmla="*/ 2005 w 2056"/>
                <a:gd name="T3" fmla="*/ 5585 h 5585"/>
                <a:gd name="T4" fmla="*/ 2056 w 2056"/>
                <a:gd name="T5" fmla="*/ 0 h 5585"/>
                <a:gd name="T6" fmla="*/ 0 w 2056"/>
                <a:gd name="T7" fmla="*/ 1341 h 5585"/>
                <a:gd name="T8" fmla="*/ 2005 w 2056"/>
                <a:gd name="T9" fmla="*/ 5585 h 5585"/>
              </a:gdLst>
              <a:ahLst/>
              <a:cxnLst>
                <a:cxn ang="0">
                  <a:pos x="T0" y="T1"/>
                </a:cxn>
                <a:cxn ang="0">
                  <a:pos x="T2" y="T3"/>
                </a:cxn>
                <a:cxn ang="0">
                  <a:pos x="T4" y="T5"/>
                </a:cxn>
                <a:cxn ang="0">
                  <a:pos x="T6" y="T7"/>
                </a:cxn>
                <a:cxn ang="0">
                  <a:pos x="T8" y="T9"/>
                </a:cxn>
              </a:cxnLst>
              <a:rect l="0" t="0" r="r" b="b"/>
              <a:pathLst>
                <a:path w="2056" h="5585">
                  <a:moveTo>
                    <a:pt x="2005" y="5585"/>
                  </a:moveTo>
                  <a:lnTo>
                    <a:pt x="2005" y="5585"/>
                  </a:lnTo>
                  <a:lnTo>
                    <a:pt x="2056" y="0"/>
                  </a:lnTo>
                  <a:lnTo>
                    <a:pt x="0" y="1341"/>
                  </a:lnTo>
                  <a:lnTo>
                    <a:pt x="2005" y="5585"/>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8">
              <a:extLst>
                <a:ext uri="{FF2B5EF4-FFF2-40B4-BE49-F238E27FC236}">
                  <a16:creationId xmlns:a16="http://schemas.microsoft.com/office/drawing/2014/main" id="{A796D83A-3DA2-4BA6-8F2F-E6FA09843B93}"/>
                </a:ext>
              </a:extLst>
            </p:cNvPr>
            <p:cNvSpPr>
              <a:spLocks/>
            </p:cNvSpPr>
            <p:nvPr/>
          </p:nvSpPr>
          <p:spPr bwMode="auto">
            <a:xfrm>
              <a:off x="4134" y="104"/>
              <a:ext cx="965" cy="2799"/>
            </a:xfrm>
            <a:custGeom>
              <a:avLst/>
              <a:gdLst>
                <a:gd name="T0" fmla="*/ 51 w 3212"/>
                <a:gd name="T1" fmla="*/ 968 h 9321"/>
                <a:gd name="T2" fmla="*/ 51 w 3212"/>
                <a:gd name="T3" fmla="*/ 968 h 9321"/>
                <a:gd name="T4" fmla="*/ 0 w 3212"/>
                <a:gd name="T5" fmla="*/ 6553 h 9321"/>
                <a:gd name="T6" fmla="*/ 1368 w 3212"/>
                <a:gd name="T7" fmla="*/ 9321 h 9321"/>
                <a:gd name="T8" fmla="*/ 3212 w 3212"/>
                <a:gd name="T9" fmla="*/ 5467 h 9321"/>
                <a:gd name="T10" fmla="*/ 3212 w 3212"/>
                <a:gd name="T11" fmla="*/ 0 h 9321"/>
                <a:gd name="T12" fmla="*/ 51 w 3212"/>
                <a:gd name="T13" fmla="*/ 968 h 9321"/>
              </a:gdLst>
              <a:ahLst/>
              <a:cxnLst>
                <a:cxn ang="0">
                  <a:pos x="T0" y="T1"/>
                </a:cxn>
                <a:cxn ang="0">
                  <a:pos x="T2" y="T3"/>
                </a:cxn>
                <a:cxn ang="0">
                  <a:pos x="T4" y="T5"/>
                </a:cxn>
                <a:cxn ang="0">
                  <a:pos x="T6" y="T7"/>
                </a:cxn>
                <a:cxn ang="0">
                  <a:pos x="T8" y="T9"/>
                </a:cxn>
                <a:cxn ang="0">
                  <a:pos x="T10" y="T11"/>
                </a:cxn>
                <a:cxn ang="0">
                  <a:pos x="T12" y="T13"/>
                </a:cxn>
              </a:cxnLst>
              <a:rect l="0" t="0" r="r" b="b"/>
              <a:pathLst>
                <a:path w="3212" h="9321">
                  <a:moveTo>
                    <a:pt x="51" y="968"/>
                  </a:moveTo>
                  <a:lnTo>
                    <a:pt x="51" y="968"/>
                  </a:lnTo>
                  <a:lnTo>
                    <a:pt x="0" y="6553"/>
                  </a:lnTo>
                  <a:lnTo>
                    <a:pt x="1368" y="9321"/>
                  </a:lnTo>
                  <a:lnTo>
                    <a:pt x="3212" y="5467"/>
                  </a:lnTo>
                  <a:lnTo>
                    <a:pt x="3212" y="0"/>
                  </a:lnTo>
                  <a:lnTo>
                    <a:pt x="51" y="968"/>
                  </a:lnTo>
                  <a:close/>
                </a:path>
              </a:pathLst>
            </a:custGeom>
            <a:solidFill>
              <a:srgbClr val="FDF3E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 name="Freeform 9">
              <a:extLst>
                <a:ext uri="{FF2B5EF4-FFF2-40B4-BE49-F238E27FC236}">
                  <a16:creationId xmlns:a16="http://schemas.microsoft.com/office/drawing/2014/main" id="{1CC035A3-D00D-47B3-892B-B1A16F65F689}"/>
                </a:ext>
              </a:extLst>
            </p:cNvPr>
            <p:cNvSpPr>
              <a:spLocks/>
            </p:cNvSpPr>
            <p:nvPr/>
          </p:nvSpPr>
          <p:spPr bwMode="auto">
            <a:xfrm>
              <a:off x="3991" y="3158"/>
              <a:ext cx="1108" cy="1162"/>
            </a:xfrm>
            <a:custGeom>
              <a:avLst/>
              <a:gdLst>
                <a:gd name="T0" fmla="*/ 0 w 3688"/>
                <a:gd name="T1" fmla="*/ 3871 h 3871"/>
                <a:gd name="T2" fmla="*/ 0 w 3688"/>
                <a:gd name="T3" fmla="*/ 3871 h 3871"/>
                <a:gd name="T4" fmla="*/ 3688 w 3688"/>
                <a:gd name="T5" fmla="*/ 3871 h 3871"/>
                <a:gd name="T6" fmla="*/ 1844 w 3688"/>
                <a:gd name="T7" fmla="*/ 0 h 3871"/>
                <a:gd name="T8" fmla="*/ 0 w 3688"/>
                <a:gd name="T9" fmla="*/ 3871 h 3871"/>
              </a:gdLst>
              <a:ahLst/>
              <a:cxnLst>
                <a:cxn ang="0">
                  <a:pos x="T0" y="T1"/>
                </a:cxn>
                <a:cxn ang="0">
                  <a:pos x="T2" y="T3"/>
                </a:cxn>
                <a:cxn ang="0">
                  <a:pos x="T4" y="T5"/>
                </a:cxn>
                <a:cxn ang="0">
                  <a:pos x="T6" y="T7"/>
                </a:cxn>
                <a:cxn ang="0">
                  <a:pos x="T8" y="T9"/>
                </a:cxn>
              </a:cxnLst>
              <a:rect l="0" t="0" r="r" b="b"/>
              <a:pathLst>
                <a:path w="3688" h="3871">
                  <a:moveTo>
                    <a:pt x="0" y="3871"/>
                  </a:moveTo>
                  <a:lnTo>
                    <a:pt x="0" y="3871"/>
                  </a:lnTo>
                  <a:lnTo>
                    <a:pt x="3688" y="3871"/>
                  </a:lnTo>
                  <a:lnTo>
                    <a:pt x="1844" y="0"/>
                  </a:lnTo>
                  <a:lnTo>
                    <a:pt x="0" y="3871"/>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5" name="Freeform 10">
              <a:extLst>
                <a:ext uri="{FF2B5EF4-FFF2-40B4-BE49-F238E27FC236}">
                  <a16:creationId xmlns:a16="http://schemas.microsoft.com/office/drawing/2014/main" id="{6265CBAC-AC78-4813-888A-E96E46F10EE2}"/>
                </a:ext>
              </a:extLst>
            </p:cNvPr>
            <p:cNvSpPr>
              <a:spLocks/>
            </p:cNvSpPr>
            <p:nvPr/>
          </p:nvSpPr>
          <p:spPr bwMode="auto">
            <a:xfrm>
              <a:off x="4545" y="2011"/>
              <a:ext cx="554" cy="2309"/>
            </a:xfrm>
            <a:custGeom>
              <a:avLst/>
              <a:gdLst>
                <a:gd name="T0" fmla="*/ 0 w 1844"/>
                <a:gd name="T1" fmla="*/ 3820 h 7690"/>
                <a:gd name="T2" fmla="*/ 0 w 1844"/>
                <a:gd name="T3" fmla="*/ 3820 h 7690"/>
                <a:gd name="T4" fmla="*/ 1844 w 1844"/>
                <a:gd name="T5" fmla="*/ 7690 h 7690"/>
                <a:gd name="T6" fmla="*/ 1844 w 1844"/>
                <a:gd name="T7" fmla="*/ 0 h 7690"/>
                <a:gd name="T8" fmla="*/ 0 w 1844"/>
                <a:gd name="T9" fmla="*/ 3820 h 7690"/>
              </a:gdLst>
              <a:ahLst/>
              <a:cxnLst>
                <a:cxn ang="0">
                  <a:pos x="T0" y="T1"/>
                </a:cxn>
                <a:cxn ang="0">
                  <a:pos x="T2" y="T3"/>
                </a:cxn>
                <a:cxn ang="0">
                  <a:pos x="T4" y="T5"/>
                </a:cxn>
                <a:cxn ang="0">
                  <a:pos x="T6" y="T7"/>
                </a:cxn>
                <a:cxn ang="0">
                  <a:pos x="T8" y="T9"/>
                </a:cxn>
              </a:cxnLst>
              <a:rect l="0" t="0" r="r" b="b"/>
              <a:pathLst>
                <a:path w="1844" h="7690">
                  <a:moveTo>
                    <a:pt x="0" y="3820"/>
                  </a:moveTo>
                  <a:lnTo>
                    <a:pt x="0" y="3820"/>
                  </a:lnTo>
                  <a:lnTo>
                    <a:pt x="1844" y="7690"/>
                  </a:lnTo>
                  <a:lnTo>
                    <a:pt x="1844" y="0"/>
                  </a:lnTo>
                  <a:lnTo>
                    <a:pt x="0" y="382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Freeform 11">
              <a:extLst>
                <a:ext uri="{FF2B5EF4-FFF2-40B4-BE49-F238E27FC236}">
                  <a16:creationId xmlns:a16="http://schemas.microsoft.com/office/drawing/2014/main" id="{372FCD40-CFA9-4167-BAF9-E5EFAAC80F4A}"/>
                </a:ext>
              </a:extLst>
            </p:cNvPr>
            <p:cNvSpPr>
              <a:spLocks/>
            </p:cNvSpPr>
            <p:nvPr/>
          </p:nvSpPr>
          <p:spPr bwMode="auto">
            <a:xfrm>
              <a:off x="3032" y="-2"/>
              <a:ext cx="2067" cy="3160"/>
            </a:xfrm>
            <a:custGeom>
              <a:avLst/>
              <a:gdLst>
                <a:gd name="T0" fmla="*/ 0 w 6882"/>
                <a:gd name="T1" fmla="*/ 0 h 10525"/>
                <a:gd name="T2" fmla="*/ 0 w 6882"/>
                <a:gd name="T3" fmla="*/ 0 h 10525"/>
                <a:gd name="T4" fmla="*/ 5038 w 6882"/>
                <a:gd name="T5" fmla="*/ 10525 h 10525"/>
                <a:gd name="T6" fmla="*/ 6882 w 6882"/>
                <a:gd name="T7" fmla="*/ 6705 h 10525"/>
                <a:gd name="T8" fmla="*/ 6882 w 6882"/>
                <a:gd name="T9" fmla="*/ 5822 h 10525"/>
                <a:gd name="T10" fmla="*/ 5038 w 6882"/>
                <a:gd name="T11" fmla="*/ 9676 h 10525"/>
                <a:gd name="T12" fmla="*/ 373 w 6882"/>
                <a:gd name="T13" fmla="*/ 0 h 10525"/>
                <a:gd name="T14" fmla="*/ 0 w 6882"/>
                <a:gd name="T15" fmla="*/ 0 h 10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82" h="10525">
                  <a:moveTo>
                    <a:pt x="0" y="0"/>
                  </a:moveTo>
                  <a:lnTo>
                    <a:pt x="0" y="0"/>
                  </a:lnTo>
                  <a:lnTo>
                    <a:pt x="5038" y="10525"/>
                  </a:lnTo>
                  <a:lnTo>
                    <a:pt x="6882" y="6705"/>
                  </a:lnTo>
                  <a:lnTo>
                    <a:pt x="6882" y="5822"/>
                  </a:lnTo>
                  <a:lnTo>
                    <a:pt x="5038" y="9676"/>
                  </a:lnTo>
                  <a:lnTo>
                    <a:pt x="373" y="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1026" name="Title Placeholder 1">
            <a:extLst>
              <a:ext uri="{FF2B5EF4-FFF2-40B4-BE49-F238E27FC236}">
                <a16:creationId xmlns:a16="http://schemas.microsoft.com/office/drawing/2014/main" id="{99C32450-642E-44BF-AC4F-C722A0B62A75}"/>
              </a:ext>
            </a:extLst>
          </p:cNvPr>
          <p:cNvSpPr>
            <a:spLocks noGrp="1"/>
          </p:cNvSpPr>
          <p:nvPr>
            <p:ph type="title"/>
          </p:nvPr>
        </p:nvSpPr>
        <p:spPr bwMode="auto">
          <a:xfrm>
            <a:off x="431801" y="193431"/>
            <a:ext cx="9886950" cy="115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EB75488-6001-4C7B-B3A4-91E5991E0AF1}"/>
              </a:ext>
            </a:extLst>
          </p:cNvPr>
          <p:cNvSpPr>
            <a:spLocks noGrp="1"/>
          </p:cNvSpPr>
          <p:nvPr>
            <p:ph type="body" idx="1"/>
          </p:nvPr>
        </p:nvSpPr>
        <p:spPr bwMode="auto">
          <a:xfrm>
            <a:off x="719667" y="1619251"/>
            <a:ext cx="10991851"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p>
            <a:pPr marL="0" lvl="0" indent="0" defTabSz="914400" latinLnBrk="0">
              <a:lnSpc>
                <a:spcPct val="100000"/>
              </a:lnSpc>
              <a:spcBef>
                <a:spcPts val="1000"/>
              </a:spcBef>
              <a:spcAft>
                <a:spcPts val="600"/>
              </a:spcAft>
              <a:buFont typeface="Arial" panose="020B0604020202020204" pitchFamily="34" charset="0"/>
              <a:buNone/>
            </a:pPr>
            <a:r>
              <a:rPr lang="en-US" alt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lt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ltLang="en-US"/>
              <a:t>Third level</a:t>
            </a:r>
          </a:p>
          <a:p>
            <a:pPr marL="360000" lvl="3" indent="-180000" defTabSz="914400" latinLnBrk="0">
              <a:lnSpc>
                <a:spcPct val="100000"/>
              </a:lnSpc>
              <a:spcBef>
                <a:spcPts val="500"/>
              </a:spcBef>
              <a:spcAft>
                <a:spcPts val="600"/>
              </a:spcAft>
              <a:buFont typeface=".AppleSystemUIFont" charset="-120"/>
              <a:buChar char="-"/>
            </a:pPr>
            <a:r>
              <a:rPr lang="en-US" altLang="en-US"/>
              <a:t>Fourth level</a:t>
            </a:r>
          </a:p>
          <a:p>
            <a:pPr marL="540000" lvl="4" indent="-180000" defTabSz="914400" latinLnBrk="0">
              <a:lnSpc>
                <a:spcPct val="100000"/>
              </a:lnSpc>
              <a:spcBef>
                <a:spcPts val="500"/>
              </a:spcBef>
              <a:spcAft>
                <a:spcPts val="600"/>
              </a:spcAft>
              <a:buFont typeface="Courier New" charset="0"/>
              <a:buChar char="o"/>
            </a:pPr>
            <a:r>
              <a:rPr lang="en-US" altLang="en-US"/>
              <a:t>Fifth level</a:t>
            </a:r>
          </a:p>
        </p:txBody>
      </p:sp>
      <p:sp>
        <p:nvSpPr>
          <p:cNvPr id="2" name="Date Placeholder 1">
            <a:extLst>
              <a:ext uri="{FF2B5EF4-FFF2-40B4-BE49-F238E27FC236}">
                <a16:creationId xmlns:a16="http://schemas.microsoft.com/office/drawing/2014/main" id="{B642C131-9020-4C71-816A-6E3F6C5C382C}"/>
              </a:ext>
            </a:extLst>
          </p:cNvPr>
          <p:cNvSpPr>
            <a:spLocks noGrp="1"/>
          </p:cNvSpPr>
          <p:nvPr>
            <p:ph type="dt" sz="half" idx="2"/>
          </p:nvPr>
        </p:nvSpPr>
        <p:spPr>
          <a:xfrm>
            <a:off x="8159751" y="6480175"/>
            <a:ext cx="2400300" cy="374650"/>
          </a:xfrm>
          <a:prstGeom prst="rect">
            <a:avLst/>
          </a:prstGeom>
        </p:spPr>
        <p:txBody>
          <a:bodyPr vert="horz" lIns="0" tIns="0" rIns="0" bIns="0" rtlCol="0" anchor="t" anchorCtr="0"/>
          <a:lstStyle>
            <a:lvl1pPr algn="r">
              <a:defRPr sz="1200">
                <a:solidFill>
                  <a:schemeClr val="tx1">
                    <a:lumMod val="65000"/>
                    <a:lumOff val="35000"/>
                  </a:schemeClr>
                </a:solidFill>
              </a:defRPr>
            </a:lvl1pPr>
          </a:lstStyle>
          <a:p>
            <a:pPr>
              <a:defRPr/>
            </a:pPr>
            <a:endParaRPr lang="en-AU"/>
          </a:p>
        </p:txBody>
      </p:sp>
      <p:sp>
        <p:nvSpPr>
          <p:cNvPr id="3" name="Footer Placeholder 2">
            <a:extLst>
              <a:ext uri="{FF2B5EF4-FFF2-40B4-BE49-F238E27FC236}">
                <a16:creationId xmlns:a16="http://schemas.microsoft.com/office/drawing/2014/main" id="{B43386B4-5104-4E33-BC8D-F21FC37F0372}"/>
              </a:ext>
            </a:extLst>
          </p:cNvPr>
          <p:cNvSpPr>
            <a:spLocks noGrp="1"/>
          </p:cNvSpPr>
          <p:nvPr>
            <p:ph type="ftr" sz="quarter" idx="3"/>
          </p:nvPr>
        </p:nvSpPr>
        <p:spPr>
          <a:xfrm>
            <a:off x="719667" y="6480175"/>
            <a:ext cx="7200900" cy="374650"/>
          </a:xfrm>
          <a:prstGeom prst="rect">
            <a:avLst/>
          </a:prstGeom>
        </p:spPr>
        <p:txBody>
          <a:bodyPr vert="horz" lIns="0" tIns="0" rIns="0" bIns="0" rtlCol="0" anchor="t" anchorCtr="0"/>
          <a:lstStyle>
            <a:lvl1pPr algn="l">
              <a:defRPr sz="1200">
                <a:solidFill>
                  <a:schemeClr val="tx1">
                    <a:lumMod val="65000"/>
                    <a:lumOff val="35000"/>
                  </a:schemeClr>
                </a:solidFill>
              </a:defRPr>
            </a:lvl1pPr>
          </a:lstStyle>
          <a:p>
            <a:pPr>
              <a:defRPr/>
            </a:pPr>
            <a:endParaRPr lang="en-AU"/>
          </a:p>
        </p:txBody>
      </p:sp>
    </p:spTree>
    <p:extLst>
      <p:ext uri="{BB962C8B-B14F-4D97-AF65-F5344CB8AC3E}">
        <p14:creationId xmlns:p14="http://schemas.microsoft.com/office/powerpoint/2010/main" val="1053289707"/>
      </p:ext>
    </p:extLst>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Lst>
  <p:hf sldNum="0" hdr="0" ftr="0" dt="0"/>
  <p:txStyles>
    <p:titleStyle>
      <a:lvl1pPr algn="l" defTabSz="457200" rtl="0" eaLnBrk="1" fontAlgn="base" hangingPunct="1">
        <a:spcBef>
          <a:spcPct val="0"/>
        </a:spcBef>
        <a:spcAft>
          <a:spcPct val="0"/>
        </a:spcAft>
        <a:defRPr lang="en-AU" altLang="en-US" sz="2200" b="1" kern="1200" dirty="0">
          <a:solidFill>
            <a:schemeClr val="accent2"/>
          </a:solidFill>
          <a:latin typeface="Arial"/>
          <a:ea typeface="ＭＳ Ｐゴシック" charset="0"/>
          <a:cs typeface="Arial"/>
        </a:defRPr>
      </a:lvl1pPr>
      <a:lvl2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lang="en-US" altLang="en-US" sz="2000" b="0" kern="1200" dirty="0">
          <a:solidFill>
            <a:schemeClr val="accent2"/>
          </a:solidFill>
          <a:latin typeface="Arial" charset="0"/>
          <a:ea typeface="ＭＳ Ｐゴシック" charset="0"/>
          <a:cs typeface="Arial" charset="0"/>
        </a:defRPr>
      </a:lvl1pPr>
      <a:lvl2pPr algn="l" defTabSz="457200" rtl="0" eaLnBrk="1" fontAlgn="base" hangingPunct="1">
        <a:lnSpc>
          <a:spcPct val="110000"/>
        </a:lnSpc>
        <a:spcBef>
          <a:spcPct val="0"/>
        </a:spcBef>
        <a:spcAft>
          <a:spcPts val="800"/>
        </a:spcAft>
        <a:defRPr lang="en-US" altLang="en-US" sz="1600" b="0" kern="1200" dirty="0">
          <a:solidFill>
            <a:schemeClr val="accent3"/>
          </a:solidFill>
          <a:latin typeface="Arial" charset="0"/>
          <a:ea typeface="ＭＳ Ｐゴシック" charset="0"/>
          <a:cs typeface="Arial" charset="0"/>
        </a:defRPr>
      </a:lvl2pPr>
      <a:lvl3pPr marL="0" indent="0" algn="l" defTabSz="457200" rtl="0" eaLnBrk="1" fontAlgn="base" hangingPunct="1">
        <a:lnSpc>
          <a:spcPct val="110000"/>
        </a:lnSpc>
        <a:spcBef>
          <a:spcPct val="0"/>
        </a:spcBef>
        <a:spcAft>
          <a:spcPts val="800"/>
        </a:spcAft>
        <a:buFontTx/>
        <a:buNone/>
        <a:defRPr lang="en-US" altLang="en-US" sz="1500" kern="1200" baseline="0" dirty="0">
          <a:solidFill>
            <a:schemeClr val="bg2">
              <a:lumMod val="10000"/>
            </a:schemeClr>
          </a:solidFill>
          <a:latin typeface="Arial" charset="0"/>
          <a:ea typeface="ＭＳ Ｐゴシック" charset="0"/>
          <a:cs typeface="Arial" charset="0"/>
        </a:defRPr>
      </a:lvl3pPr>
      <a:lvl4pPr marL="252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baseline="0" dirty="0">
          <a:solidFill>
            <a:schemeClr val="bg2">
              <a:lumMod val="10000"/>
            </a:schemeClr>
          </a:solidFill>
          <a:latin typeface="Arial" charset="0"/>
          <a:ea typeface="ＭＳ Ｐゴシック" charset="0"/>
          <a:cs typeface="Arial" charset="0"/>
        </a:defRPr>
      </a:lvl4pPr>
      <a:lvl5pPr marL="504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dirty="0">
          <a:solidFill>
            <a:schemeClr val="bg2">
              <a:lumMod val="10000"/>
            </a:schemeClr>
          </a:solidFill>
          <a:latin typeface="Arial" charset="0"/>
          <a:ea typeface="ＭＳ Ｐゴシック"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9" name="Group 4">
            <a:extLst>
              <a:ext uri="{FF2B5EF4-FFF2-40B4-BE49-F238E27FC236}">
                <a16:creationId xmlns:a16="http://schemas.microsoft.com/office/drawing/2014/main" id="{973525B3-5A6E-4774-AC18-B047A5DF6E6E}"/>
              </a:ext>
            </a:extLst>
          </p:cNvPr>
          <p:cNvGrpSpPr>
            <a:grpSpLocks noChangeAspect="1"/>
          </p:cNvGrpSpPr>
          <p:nvPr userDrawn="1"/>
        </p:nvGrpSpPr>
        <p:grpSpPr bwMode="auto">
          <a:xfrm>
            <a:off x="8910637" y="-3175"/>
            <a:ext cx="3281363" cy="6861175"/>
            <a:chOff x="3032" y="-2"/>
            <a:chExt cx="2067" cy="4322"/>
          </a:xfrm>
        </p:grpSpPr>
        <p:sp>
          <p:nvSpPr>
            <p:cNvPr id="20" name="Freeform 5">
              <a:extLst>
                <a:ext uri="{FF2B5EF4-FFF2-40B4-BE49-F238E27FC236}">
                  <a16:creationId xmlns:a16="http://schemas.microsoft.com/office/drawing/2014/main" id="{3D8ED2FF-62F6-4D07-9EC9-9D23B892ECC9}"/>
                </a:ext>
              </a:extLst>
            </p:cNvPr>
            <p:cNvSpPr>
              <a:spLocks/>
            </p:cNvSpPr>
            <p:nvPr/>
          </p:nvSpPr>
          <p:spPr bwMode="auto">
            <a:xfrm>
              <a:off x="3956" y="-2"/>
              <a:ext cx="1143" cy="397"/>
            </a:xfrm>
            <a:custGeom>
              <a:avLst/>
              <a:gdLst>
                <a:gd name="T0" fmla="*/ 0 w 3807"/>
                <a:gd name="T1" fmla="*/ 0 h 1323"/>
                <a:gd name="T2" fmla="*/ 0 w 3807"/>
                <a:gd name="T3" fmla="*/ 0 h 1323"/>
                <a:gd name="T4" fmla="*/ 646 w 3807"/>
                <a:gd name="T5" fmla="*/ 1323 h 1323"/>
                <a:gd name="T6" fmla="*/ 3807 w 3807"/>
                <a:gd name="T7" fmla="*/ 355 h 1323"/>
                <a:gd name="T8" fmla="*/ 3807 w 3807"/>
                <a:gd name="T9" fmla="*/ 0 h 1323"/>
                <a:gd name="T10" fmla="*/ 0 w 3807"/>
                <a:gd name="T11" fmla="*/ 0 h 1323"/>
              </a:gdLst>
              <a:ahLst/>
              <a:cxnLst>
                <a:cxn ang="0">
                  <a:pos x="T0" y="T1"/>
                </a:cxn>
                <a:cxn ang="0">
                  <a:pos x="T2" y="T3"/>
                </a:cxn>
                <a:cxn ang="0">
                  <a:pos x="T4" y="T5"/>
                </a:cxn>
                <a:cxn ang="0">
                  <a:pos x="T6" y="T7"/>
                </a:cxn>
                <a:cxn ang="0">
                  <a:pos x="T8" y="T9"/>
                </a:cxn>
                <a:cxn ang="0">
                  <a:pos x="T10" y="T11"/>
                </a:cxn>
              </a:cxnLst>
              <a:rect l="0" t="0" r="r" b="b"/>
              <a:pathLst>
                <a:path w="3807" h="1323">
                  <a:moveTo>
                    <a:pt x="0" y="0"/>
                  </a:moveTo>
                  <a:lnTo>
                    <a:pt x="0" y="0"/>
                  </a:lnTo>
                  <a:lnTo>
                    <a:pt x="646" y="1323"/>
                  </a:lnTo>
                  <a:lnTo>
                    <a:pt x="3807" y="355"/>
                  </a:lnTo>
                  <a:lnTo>
                    <a:pt x="3807" y="0"/>
                  </a:lnTo>
                  <a:lnTo>
                    <a:pt x="0" y="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 name="Freeform 6">
              <a:extLst>
                <a:ext uri="{FF2B5EF4-FFF2-40B4-BE49-F238E27FC236}">
                  <a16:creationId xmlns:a16="http://schemas.microsoft.com/office/drawing/2014/main" id="{A418D841-5702-4FE1-AB94-00EA28AC69F0}"/>
                </a:ext>
              </a:extLst>
            </p:cNvPr>
            <p:cNvSpPr>
              <a:spLocks/>
            </p:cNvSpPr>
            <p:nvPr/>
          </p:nvSpPr>
          <p:spPr bwMode="auto">
            <a:xfrm>
              <a:off x="3144" y="-2"/>
              <a:ext cx="1006" cy="800"/>
            </a:xfrm>
            <a:custGeom>
              <a:avLst/>
              <a:gdLst>
                <a:gd name="T0" fmla="*/ 0 w 3348"/>
                <a:gd name="T1" fmla="*/ 0 h 2664"/>
                <a:gd name="T2" fmla="*/ 0 w 3348"/>
                <a:gd name="T3" fmla="*/ 0 h 2664"/>
                <a:gd name="T4" fmla="*/ 1292 w 3348"/>
                <a:gd name="T5" fmla="*/ 2664 h 2664"/>
                <a:gd name="T6" fmla="*/ 3348 w 3348"/>
                <a:gd name="T7" fmla="*/ 1323 h 2664"/>
                <a:gd name="T8" fmla="*/ 2702 w 3348"/>
                <a:gd name="T9" fmla="*/ 0 h 2664"/>
                <a:gd name="T10" fmla="*/ 0 w 3348"/>
                <a:gd name="T11" fmla="*/ 0 h 2664"/>
              </a:gdLst>
              <a:ahLst/>
              <a:cxnLst>
                <a:cxn ang="0">
                  <a:pos x="T0" y="T1"/>
                </a:cxn>
                <a:cxn ang="0">
                  <a:pos x="T2" y="T3"/>
                </a:cxn>
                <a:cxn ang="0">
                  <a:pos x="T4" y="T5"/>
                </a:cxn>
                <a:cxn ang="0">
                  <a:pos x="T6" y="T7"/>
                </a:cxn>
                <a:cxn ang="0">
                  <a:pos x="T8" y="T9"/>
                </a:cxn>
                <a:cxn ang="0">
                  <a:pos x="T10" y="T11"/>
                </a:cxn>
              </a:cxnLst>
              <a:rect l="0" t="0" r="r" b="b"/>
              <a:pathLst>
                <a:path w="3348" h="2664">
                  <a:moveTo>
                    <a:pt x="0" y="0"/>
                  </a:moveTo>
                  <a:lnTo>
                    <a:pt x="0" y="0"/>
                  </a:lnTo>
                  <a:lnTo>
                    <a:pt x="1292" y="2664"/>
                  </a:lnTo>
                  <a:lnTo>
                    <a:pt x="3348" y="1323"/>
                  </a:lnTo>
                  <a:lnTo>
                    <a:pt x="2702" y="0"/>
                  </a:lnTo>
                  <a:lnTo>
                    <a:pt x="0" y="0"/>
                  </a:lnTo>
                  <a:close/>
                </a:path>
              </a:pathLst>
            </a:custGeom>
            <a:solidFill>
              <a:srgbClr val="EDF6F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 name="Freeform 7">
              <a:extLst>
                <a:ext uri="{FF2B5EF4-FFF2-40B4-BE49-F238E27FC236}">
                  <a16:creationId xmlns:a16="http://schemas.microsoft.com/office/drawing/2014/main" id="{276BEF8F-1FD2-4577-8A5E-F2B7E33A1DE7}"/>
                </a:ext>
              </a:extLst>
            </p:cNvPr>
            <p:cNvSpPr>
              <a:spLocks/>
            </p:cNvSpPr>
            <p:nvPr/>
          </p:nvSpPr>
          <p:spPr bwMode="auto">
            <a:xfrm>
              <a:off x="3532" y="395"/>
              <a:ext cx="618" cy="1677"/>
            </a:xfrm>
            <a:custGeom>
              <a:avLst/>
              <a:gdLst>
                <a:gd name="T0" fmla="*/ 2005 w 2056"/>
                <a:gd name="T1" fmla="*/ 5585 h 5585"/>
                <a:gd name="T2" fmla="*/ 2005 w 2056"/>
                <a:gd name="T3" fmla="*/ 5585 h 5585"/>
                <a:gd name="T4" fmla="*/ 2056 w 2056"/>
                <a:gd name="T5" fmla="*/ 0 h 5585"/>
                <a:gd name="T6" fmla="*/ 0 w 2056"/>
                <a:gd name="T7" fmla="*/ 1341 h 5585"/>
                <a:gd name="T8" fmla="*/ 2005 w 2056"/>
                <a:gd name="T9" fmla="*/ 5585 h 5585"/>
              </a:gdLst>
              <a:ahLst/>
              <a:cxnLst>
                <a:cxn ang="0">
                  <a:pos x="T0" y="T1"/>
                </a:cxn>
                <a:cxn ang="0">
                  <a:pos x="T2" y="T3"/>
                </a:cxn>
                <a:cxn ang="0">
                  <a:pos x="T4" y="T5"/>
                </a:cxn>
                <a:cxn ang="0">
                  <a:pos x="T6" y="T7"/>
                </a:cxn>
                <a:cxn ang="0">
                  <a:pos x="T8" y="T9"/>
                </a:cxn>
              </a:cxnLst>
              <a:rect l="0" t="0" r="r" b="b"/>
              <a:pathLst>
                <a:path w="2056" h="5585">
                  <a:moveTo>
                    <a:pt x="2005" y="5585"/>
                  </a:moveTo>
                  <a:lnTo>
                    <a:pt x="2005" y="5585"/>
                  </a:lnTo>
                  <a:lnTo>
                    <a:pt x="2056" y="0"/>
                  </a:lnTo>
                  <a:lnTo>
                    <a:pt x="0" y="1341"/>
                  </a:lnTo>
                  <a:lnTo>
                    <a:pt x="2005" y="5585"/>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8">
              <a:extLst>
                <a:ext uri="{FF2B5EF4-FFF2-40B4-BE49-F238E27FC236}">
                  <a16:creationId xmlns:a16="http://schemas.microsoft.com/office/drawing/2014/main" id="{A796D83A-3DA2-4BA6-8F2F-E6FA09843B93}"/>
                </a:ext>
              </a:extLst>
            </p:cNvPr>
            <p:cNvSpPr>
              <a:spLocks/>
            </p:cNvSpPr>
            <p:nvPr/>
          </p:nvSpPr>
          <p:spPr bwMode="auto">
            <a:xfrm>
              <a:off x="4134" y="104"/>
              <a:ext cx="965" cy="2799"/>
            </a:xfrm>
            <a:custGeom>
              <a:avLst/>
              <a:gdLst>
                <a:gd name="T0" fmla="*/ 51 w 3212"/>
                <a:gd name="T1" fmla="*/ 968 h 9321"/>
                <a:gd name="T2" fmla="*/ 51 w 3212"/>
                <a:gd name="T3" fmla="*/ 968 h 9321"/>
                <a:gd name="T4" fmla="*/ 0 w 3212"/>
                <a:gd name="T5" fmla="*/ 6553 h 9321"/>
                <a:gd name="T6" fmla="*/ 1368 w 3212"/>
                <a:gd name="T7" fmla="*/ 9321 h 9321"/>
                <a:gd name="T8" fmla="*/ 3212 w 3212"/>
                <a:gd name="T9" fmla="*/ 5467 h 9321"/>
                <a:gd name="T10" fmla="*/ 3212 w 3212"/>
                <a:gd name="T11" fmla="*/ 0 h 9321"/>
                <a:gd name="T12" fmla="*/ 51 w 3212"/>
                <a:gd name="T13" fmla="*/ 968 h 9321"/>
              </a:gdLst>
              <a:ahLst/>
              <a:cxnLst>
                <a:cxn ang="0">
                  <a:pos x="T0" y="T1"/>
                </a:cxn>
                <a:cxn ang="0">
                  <a:pos x="T2" y="T3"/>
                </a:cxn>
                <a:cxn ang="0">
                  <a:pos x="T4" y="T5"/>
                </a:cxn>
                <a:cxn ang="0">
                  <a:pos x="T6" y="T7"/>
                </a:cxn>
                <a:cxn ang="0">
                  <a:pos x="T8" y="T9"/>
                </a:cxn>
                <a:cxn ang="0">
                  <a:pos x="T10" y="T11"/>
                </a:cxn>
                <a:cxn ang="0">
                  <a:pos x="T12" y="T13"/>
                </a:cxn>
              </a:cxnLst>
              <a:rect l="0" t="0" r="r" b="b"/>
              <a:pathLst>
                <a:path w="3212" h="9321">
                  <a:moveTo>
                    <a:pt x="51" y="968"/>
                  </a:moveTo>
                  <a:lnTo>
                    <a:pt x="51" y="968"/>
                  </a:lnTo>
                  <a:lnTo>
                    <a:pt x="0" y="6553"/>
                  </a:lnTo>
                  <a:lnTo>
                    <a:pt x="1368" y="9321"/>
                  </a:lnTo>
                  <a:lnTo>
                    <a:pt x="3212" y="5467"/>
                  </a:lnTo>
                  <a:lnTo>
                    <a:pt x="3212" y="0"/>
                  </a:lnTo>
                  <a:lnTo>
                    <a:pt x="51" y="968"/>
                  </a:lnTo>
                  <a:close/>
                </a:path>
              </a:pathLst>
            </a:custGeom>
            <a:solidFill>
              <a:srgbClr val="FDF3E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 name="Freeform 9">
              <a:extLst>
                <a:ext uri="{FF2B5EF4-FFF2-40B4-BE49-F238E27FC236}">
                  <a16:creationId xmlns:a16="http://schemas.microsoft.com/office/drawing/2014/main" id="{1CC035A3-D00D-47B3-892B-B1A16F65F689}"/>
                </a:ext>
              </a:extLst>
            </p:cNvPr>
            <p:cNvSpPr>
              <a:spLocks/>
            </p:cNvSpPr>
            <p:nvPr/>
          </p:nvSpPr>
          <p:spPr bwMode="auto">
            <a:xfrm>
              <a:off x="3991" y="3158"/>
              <a:ext cx="1108" cy="1162"/>
            </a:xfrm>
            <a:custGeom>
              <a:avLst/>
              <a:gdLst>
                <a:gd name="T0" fmla="*/ 0 w 3688"/>
                <a:gd name="T1" fmla="*/ 3871 h 3871"/>
                <a:gd name="T2" fmla="*/ 0 w 3688"/>
                <a:gd name="T3" fmla="*/ 3871 h 3871"/>
                <a:gd name="T4" fmla="*/ 3688 w 3688"/>
                <a:gd name="T5" fmla="*/ 3871 h 3871"/>
                <a:gd name="T6" fmla="*/ 1844 w 3688"/>
                <a:gd name="T7" fmla="*/ 0 h 3871"/>
                <a:gd name="T8" fmla="*/ 0 w 3688"/>
                <a:gd name="T9" fmla="*/ 3871 h 3871"/>
              </a:gdLst>
              <a:ahLst/>
              <a:cxnLst>
                <a:cxn ang="0">
                  <a:pos x="T0" y="T1"/>
                </a:cxn>
                <a:cxn ang="0">
                  <a:pos x="T2" y="T3"/>
                </a:cxn>
                <a:cxn ang="0">
                  <a:pos x="T4" y="T5"/>
                </a:cxn>
                <a:cxn ang="0">
                  <a:pos x="T6" y="T7"/>
                </a:cxn>
                <a:cxn ang="0">
                  <a:pos x="T8" y="T9"/>
                </a:cxn>
              </a:cxnLst>
              <a:rect l="0" t="0" r="r" b="b"/>
              <a:pathLst>
                <a:path w="3688" h="3871">
                  <a:moveTo>
                    <a:pt x="0" y="3871"/>
                  </a:moveTo>
                  <a:lnTo>
                    <a:pt x="0" y="3871"/>
                  </a:lnTo>
                  <a:lnTo>
                    <a:pt x="3688" y="3871"/>
                  </a:lnTo>
                  <a:lnTo>
                    <a:pt x="1844" y="0"/>
                  </a:lnTo>
                  <a:lnTo>
                    <a:pt x="0" y="3871"/>
                  </a:lnTo>
                  <a:close/>
                </a:path>
              </a:pathLst>
            </a:custGeom>
            <a:solidFill>
              <a:srgbClr val="F1F1F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5" name="Freeform 10">
              <a:extLst>
                <a:ext uri="{FF2B5EF4-FFF2-40B4-BE49-F238E27FC236}">
                  <a16:creationId xmlns:a16="http://schemas.microsoft.com/office/drawing/2014/main" id="{6265CBAC-AC78-4813-888A-E96E46F10EE2}"/>
                </a:ext>
              </a:extLst>
            </p:cNvPr>
            <p:cNvSpPr>
              <a:spLocks/>
            </p:cNvSpPr>
            <p:nvPr/>
          </p:nvSpPr>
          <p:spPr bwMode="auto">
            <a:xfrm>
              <a:off x="4545" y="2011"/>
              <a:ext cx="554" cy="2309"/>
            </a:xfrm>
            <a:custGeom>
              <a:avLst/>
              <a:gdLst>
                <a:gd name="T0" fmla="*/ 0 w 1844"/>
                <a:gd name="T1" fmla="*/ 3820 h 7690"/>
                <a:gd name="T2" fmla="*/ 0 w 1844"/>
                <a:gd name="T3" fmla="*/ 3820 h 7690"/>
                <a:gd name="T4" fmla="*/ 1844 w 1844"/>
                <a:gd name="T5" fmla="*/ 7690 h 7690"/>
                <a:gd name="T6" fmla="*/ 1844 w 1844"/>
                <a:gd name="T7" fmla="*/ 0 h 7690"/>
                <a:gd name="T8" fmla="*/ 0 w 1844"/>
                <a:gd name="T9" fmla="*/ 3820 h 7690"/>
              </a:gdLst>
              <a:ahLst/>
              <a:cxnLst>
                <a:cxn ang="0">
                  <a:pos x="T0" y="T1"/>
                </a:cxn>
                <a:cxn ang="0">
                  <a:pos x="T2" y="T3"/>
                </a:cxn>
                <a:cxn ang="0">
                  <a:pos x="T4" y="T5"/>
                </a:cxn>
                <a:cxn ang="0">
                  <a:pos x="T6" y="T7"/>
                </a:cxn>
                <a:cxn ang="0">
                  <a:pos x="T8" y="T9"/>
                </a:cxn>
              </a:cxnLst>
              <a:rect l="0" t="0" r="r" b="b"/>
              <a:pathLst>
                <a:path w="1844" h="7690">
                  <a:moveTo>
                    <a:pt x="0" y="3820"/>
                  </a:moveTo>
                  <a:lnTo>
                    <a:pt x="0" y="3820"/>
                  </a:lnTo>
                  <a:lnTo>
                    <a:pt x="1844" y="7690"/>
                  </a:lnTo>
                  <a:lnTo>
                    <a:pt x="1844" y="0"/>
                  </a:lnTo>
                  <a:lnTo>
                    <a:pt x="0" y="3820"/>
                  </a:lnTo>
                  <a:close/>
                </a:path>
              </a:pathLst>
            </a:custGeom>
            <a:solidFill>
              <a:srgbClr val="F7FCF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Freeform 11">
              <a:extLst>
                <a:ext uri="{FF2B5EF4-FFF2-40B4-BE49-F238E27FC236}">
                  <a16:creationId xmlns:a16="http://schemas.microsoft.com/office/drawing/2014/main" id="{372FCD40-CFA9-4167-BAF9-E5EFAAC80F4A}"/>
                </a:ext>
              </a:extLst>
            </p:cNvPr>
            <p:cNvSpPr>
              <a:spLocks/>
            </p:cNvSpPr>
            <p:nvPr/>
          </p:nvSpPr>
          <p:spPr bwMode="auto">
            <a:xfrm>
              <a:off x="3032" y="-2"/>
              <a:ext cx="2067" cy="3160"/>
            </a:xfrm>
            <a:custGeom>
              <a:avLst/>
              <a:gdLst>
                <a:gd name="T0" fmla="*/ 0 w 6882"/>
                <a:gd name="T1" fmla="*/ 0 h 10525"/>
                <a:gd name="T2" fmla="*/ 0 w 6882"/>
                <a:gd name="T3" fmla="*/ 0 h 10525"/>
                <a:gd name="T4" fmla="*/ 5038 w 6882"/>
                <a:gd name="T5" fmla="*/ 10525 h 10525"/>
                <a:gd name="T6" fmla="*/ 6882 w 6882"/>
                <a:gd name="T7" fmla="*/ 6705 h 10525"/>
                <a:gd name="T8" fmla="*/ 6882 w 6882"/>
                <a:gd name="T9" fmla="*/ 5822 h 10525"/>
                <a:gd name="T10" fmla="*/ 5038 w 6882"/>
                <a:gd name="T11" fmla="*/ 9676 h 10525"/>
                <a:gd name="T12" fmla="*/ 373 w 6882"/>
                <a:gd name="T13" fmla="*/ 0 h 10525"/>
                <a:gd name="T14" fmla="*/ 0 w 6882"/>
                <a:gd name="T15" fmla="*/ 0 h 10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82" h="10525">
                  <a:moveTo>
                    <a:pt x="0" y="0"/>
                  </a:moveTo>
                  <a:lnTo>
                    <a:pt x="0" y="0"/>
                  </a:lnTo>
                  <a:lnTo>
                    <a:pt x="5038" y="10525"/>
                  </a:lnTo>
                  <a:lnTo>
                    <a:pt x="6882" y="6705"/>
                  </a:lnTo>
                  <a:lnTo>
                    <a:pt x="6882" y="5822"/>
                  </a:lnTo>
                  <a:lnTo>
                    <a:pt x="5038" y="9676"/>
                  </a:lnTo>
                  <a:lnTo>
                    <a:pt x="373" y="0"/>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1026" name="Title Placeholder 1">
            <a:extLst>
              <a:ext uri="{FF2B5EF4-FFF2-40B4-BE49-F238E27FC236}">
                <a16:creationId xmlns:a16="http://schemas.microsoft.com/office/drawing/2014/main" id="{99C32450-642E-44BF-AC4F-C722A0B62A75}"/>
              </a:ext>
            </a:extLst>
          </p:cNvPr>
          <p:cNvSpPr>
            <a:spLocks noGrp="1"/>
          </p:cNvSpPr>
          <p:nvPr>
            <p:ph type="title"/>
          </p:nvPr>
        </p:nvSpPr>
        <p:spPr bwMode="auto">
          <a:xfrm>
            <a:off x="431801" y="193431"/>
            <a:ext cx="9886950" cy="115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EB75488-6001-4C7B-B3A4-91E5991E0AF1}"/>
              </a:ext>
            </a:extLst>
          </p:cNvPr>
          <p:cNvSpPr>
            <a:spLocks noGrp="1"/>
          </p:cNvSpPr>
          <p:nvPr>
            <p:ph type="body" idx="1"/>
          </p:nvPr>
        </p:nvSpPr>
        <p:spPr bwMode="auto">
          <a:xfrm>
            <a:off x="719667" y="1619251"/>
            <a:ext cx="10991851"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rmAutofit/>
          </a:bodyPr>
          <a:lstStyle/>
          <a:p>
            <a:pPr marL="0" lvl="0" indent="0" defTabSz="914400" latinLnBrk="0">
              <a:lnSpc>
                <a:spcPct val="100000"/>
              </a:lnSpc>
              <a:spcBef>
                <a:spcPts val="1000"/>
              </a:spcBef>
              <a:spcAft>
                <a:spcPts val="600"/>
              </a:spcAft>
              <a:buFont typeface="Arial" panose="020B0604020202020204" pitchFamily="34" charset="0"/>
              <a:buNone/>
            </a:pPr>
            <a:r>
              <a:rPr lang="en-US" altLang="en-US"/>
              <a:t>Click to edit Master text styles</a:t>
            </a:r>
          </a:p>
          <a:p>
            <a:pPr marL="0" lvl="1" indent="0" defTabSz="914400" latinLnBrk="0">
              <a:lnSpc>
                <a:spcPct val="100000"/>
              </a:lnSpc>
              <a:spcBef>
                <a:spcPts val="500"/>
              </a:spcBef>
              <a:spcAft>
                <a:spcPts val="600"/>
              </a:spcAft>
              <a:buFont typeface="Arial" panose="020B0604020202020204" pitchFamily="34" charset="0"/>
              <a:buNone/>
            </a:pPr>
            <a:r>
              <a:rPr lang="en-US" altLang="en-US"/>
              <a:t>Second level</a:t>
            </a:r>
          </a:p>
          <a:p>
            <a:pPr marL="180000" lvl="2" indent="-180000" defTabSz="914400" latinLnBrk="0">
              <a:lnSpc>
                <a:spcPct val="100000"/>
              </a:lnSpc>
              <a:spcBef>
                <a:spcPts val="600"/>
              </a:spcBef>
              <a:spcAft>
                <a:spcPts val="600"/>
              </a:spcAft>
              <a:buFont typeface="Arial" panose="020B0604020202020204" pitchFamily="34" charset="0"/>
              <a:buChar char="•"/>
            </a:pPr>
            <a:r>
              <a:rPr lang="en-US" altLang="en-US"/>
              <a:t>Third level</a:t>
            </a:r>
          </a:p>
          <a:p>
            <a:pPr marL="360000" lvl="3" indent="-180000" defTabSz="914400" latinLnBrk="0">
              <a:lnSpc>
                <a:spcPct val="100000"/>
              </a:lnSpc>
              <a:spcBef>
                <a:spcPts val="500"/>
              </a:spcBef>
              <a:spcAft>
                <a:spcPts val="600"/>
              </a:spcAft>
              <a:buFont typeface=".AppleSystemUIFont" charset="-120"/>
              <a:buChar char="-"/>
            </a:pPr>
            <a:r>
              <a:rPr lang="en-US" altLang="en-US"/>
              <a:t>Fourth level</a:t>
            </a:r>
          </a:p>
          <a:p>
            <a:pPr marL="540000" lvl="4" indent="-180000" defTabSz="914400" latinLnBrk="0">
              <a:lnSpc>
                <a:spcPct val="100000"/>
              </a:lnSpc>
              <a:spcBef>
                <a:spcPts val="500"/>
              </a:spcBef>
              <a:spcAft>
                <a:spcPts val="600"/>
              </a:spcAft>
              <a:buFont typeface="Courier New" charset="0"/>
              <a:buChar char="o"/>
            </a:pPr>
            <a:r>
              <a:rPr lang="en-US" altLang="en-US"/>
              <a:t>Fifth level</a:t>
            </a:r>
          </a:p>
        </p:txBody>
      </p:sp>
      <p:sp>
        <p:nvSpPr>
          <p:cNvPr id="2" name="Date Placeholder 1">
            <a:extLst>
              <a:ext uri="{FF2B5EF4-FFF2-40B4-BE49-F238E27FC236}">
                <a16:creationId xmlns:a16="http://schemas.microsoft.com/office/drawing/2014/main" id="{B642C131-9020-4C71-816A-6E3F6C5C382C}"/>
              </a:ext>
            </a:extLst>
          </p:cNvPr>
          <p:cNvSpPr>
            <a:spLocks noGrp="1"/>
          </p:cNvSpPr>
          <p:nvPr>
            <p:ph type="dt" sz="half" idx="2"/>
          </p:nvPr>
        </p:nvSpPr>
        <p:spPr>
          <a:xfrm>
            <a:off x="8159751" y="6480175"/>
            <a:ext cx="2400300" cy="374650"/>
          </a:xfrm>
          <a:prstGeom prst="rect">
            <a:avLst/>
          </a:prstGeom>
        </p:spPr>
        <p:txBody>
          <a:bodyPr vert="horz" lIns="0" tIns="0" rIns="0" bIns="0" rtlCol="0" anchor="t" anchorCtr="0"/>
          <a:lstStyle>
            <a:lvl1pPr algn="r">
              <a:defRPr sz="1200">
                <a:solidFill>
                  <a:schemeClr val="tx1">
                    <a:lumMod val="65000"/>
                    <a:lumOff val="35000"/>
                  </a:schemeClr>
                </a:solidFill>
              </a:defRPr>
            </a:lvl1pPr>
          </a:lstStyle>
          <a:p>
            <a:pPr>
              <a:defRPr/>
            </a:pPr>
            <a:endParaRPr lang="en-AU"/>
          </a:p>
        </p:txBody>
      </p:sp>
      <p:sp>
        <p:nvSpPr>
          <p:cNvPr id="3" name="Footer Placeholder 2">
            <a:extLst>
              <a:ext uri="{FF2B5EF4-FFF2-40B4-BE49-F238E27FC236}">
                <a16:creationId xmlns:a16="http://schemas.microsoft.com/office/drawing/2014/main" id="{B43386B4-5104-4E33-BC8D-F21FC37F0372}"/>
              </a:ext>
            </a:extLst>
          </p:cNvPr>
          <p:cNvSpPr>
            <a:spLocks noGrp="1"/>
          </p:cNvSpPr>
          <p:nvPr>
            <p:ph type="ftr" sz="quarter" idx="3"/>
          </p:nvPr>
        </p:nvSpPr>
        <p:spPr>
          <a:xfrm>
            <a:off x="719667" y="6480175"/>
            <a:ext cx="7200900" cy="374650"/>
          </a:xfrm>
          <a:prstGeom prst="rect">
            <a:avLst/>
          </a:prstGeom>
        </p:spPr>
        <p:txBody>
          <a:bodyPr vert="horz" lIns="0" tIns="0" rIns="0" bIns="0" rtlCol="0" anchor="t" anchorCtr="0"/>
          <a:lstStyle>
            <a:lvl1pPr algn="l">
              <a:defRPr sz="1200">
                <a:solidFill>
                  <a:schemeClr val="tx1">
                    <a:lumMod val="65000"/>
                    <a:lumOff val="35000"/>
                  </a:schemeClr>
                </a:solidFill>
              </a:defRPr>
            </a:lvl1pPr>
          </a:lstStyle>
          <a:p>
            <a:pPr>
              <a:defRPr/>
            </a:pPr>
            <a:endParaRPr lang="en-AU"/>
          </a:p>
        </p:txBody>
      </p:sp>
    </p:spTree>
    <p:extLst>
      <p:ext uri="{BB962C8B-B14F-4D97-AF65-F5344CB8AC3E}">
        <p14:creationId xmlns:p14="http://schemas.microsoft.com/office/powerpoint/2010/main" val="118949607"/>
      </p:ext>
    </p:extLst>
  </p:cSld>
  <p:clrMap bg1="lt1" tx1="dk1" bg2="lt2" tx2="dk2" accent1="accent1" accent2="accent2" accent3="accent3" accent4="accent4" accent5="accent5" accent6="accent6" hlink="hlink" folHlink="folHlink"/>
  <p:sldLayoutIdLst>
    <p:sldLayoutId id="2147484048" r:id="rId1"/>
    <p:sldLayoutId id="2147484050" r:id="rId2"/>
    <p:sldLayoutId id="2147484051" r:id="rId3"/>
    <p:sldLayoutId id="2147484052" r:id="rId4"/>
    <p:sldLayoutId id="2147484053" r:id="rId5"/>
    <p:sldLayoutId id="2147484054" r:id="rId6"/>
    <p:sldLayoutId id="2147484056" r:id="rId7"/>
    <p:sldLayoutId id="2147484057" r:id="rId8"/>
  </p:sldLayoutIdLst>
  <p:hf sldNum="0" hdr="0" ftr="0" dt="0"/>
  <p:txStyles>
    <p:titleStyle>
      <a:lvl1pPr algn="l" defTabSz="457200" rtl="0" eaLnBrk="1" fontAlgn="base" hangingPunct="1">
        <a:spcBef>
          <a:spcPct val="0"/>
        </a:spcBef>
        <a:spcAft>
          <a:spcPct val="0"/>
        </a:spcAft>
        <a:defRPr lang="en-AU" altLang="en-US" sz="2200" b="1" kern="1200" dirty="0">
          <a:solidFill>
            <a:schemeClr val="accent2"/>
          </a:solidFill>
          <a:latin typeface="Arial"/>
          <a:ea typeface="ＭＳ Ｐゴシック" charset="0"/>
          <a:cs typeface="Arial"/>
        </a:defRPr>
      </a:lvl1pPr>
      <a:lvl2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rgbClr val="FFFFFF"/>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lang="en-US" altLang="en-US" sz="2000" b="0" kern="1200" dirty="0">
          <a:solidFill>
            <a:schemeClr val="accent2"/>
          </a:solidFill>
          <a:latin typeface="Arial" charset="0"/>
          <a:ea typeface="ＭＳ Ｐゴシック" charset="0"/>
          <a:cs typeface="Arial" charset="0"/>
        </a:defRPr>
      </a:lvl1pPr>
      <a:lvl2pPr algn="l" defTabSz="457200" rtl="0" eaLnBrk="1" fontAlgn="base" hangingPunct="1">
        <a:lnSpc>
          <a:spcPct val="110000"/>
        </a:lnSpc>
        <a:spcBef>
          <a:spcPct val="0"/>
        </a:spcBef>
        <a:spcAft>
          <a:spcPts val="800"/>
        </a:spcAft>
        <a:defRPr lang="en-US" altLang="en-US" sz="1600" b="0" kern="1200" dirty="0">
          <a:solidFill>
            <a:schemeClr val="accent3"/>
          </a:solidFill>
          <a:latin typeface="Arial" charset="0"/>
          <a:ea typeface="ＭＳ Ｐゴシック" charset="0"/>
          <a:cs typeface="Arial" charset="0"/>
        </a:defRPr>
      </a:lvl2pPr>
      <a:lvl3pPr marL="0" indent="0" algn="l" defTabSz="457200" rtl="0" eaLnBrk="1" fontAlgn="base" hangingPunct="1">
        <a:lnSpc>
          <a:spcPct val="110000"/>
        </a:lnSpc>
        <a:spcBef>
          <a:spcPct val="0"/>
        </a:spcBef>
        <a:spcAft>
          <a:spcPts val="800"/>
        </a:spcAft>
        <a:buFontTx/>
        <a:buNone/>
        <a:defRPr lang="en-US" altLang="en-US" sz="1500" kern="1200" baseline="0" dirty="0">
          <a:solidFill>
            <a:schemeClr val="bg2">
              <a:lumMod val="10000"/>
            </a:schemeClr>
          </a:solidFill>
          <a:latin typeface="Arial" charset="0"/>
          <a:ea typeface="ＭＳ Ｐゴシック" charset="0"/>
          <a:cs typeface="Arial" charset="0"/>
        </a:defRPr>
      </a:lvl3pPr>
      <a:lvl4pPr marL="252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baseline="0" dirty="0">
          <a:solidFill>
            <a:schemeClr val="bg2">
              <a:lumMod val="10000"/>
            </a:schemeClr>
          </a:solidFill>
          <a:latin typeface="Arial" charset="0"/>
          <a:ea typeface="ＭＳ Ｐゴシック" charset="0"/>
          <a:cs typeface="Arial" charset="0"/>
        </a:defRPr>
      </a:lvl4pPr>
      <a:lvl5pPr marL="504000" indent="-250825" algn="l" defTabSz="457200" rtl="0" eaLnBrk="1" fontAlgn="base" hangingPunct="1">
        <a:lnSpc>
          <a:spcPct val="110000"/>
        </a:lnSpc>
        <a:spcBef>
          <a:spcPct val="0"/>
        </a:spcBef>
        <a:spcAft>
          <a:spcPts val="800"/>
        </a:spcAft>
        <a:buFont typeface="Arial" panose="020B0604020202020204" pitchFamily="34" charset="0"/>
        <a:buChar char="–"/>
        <a:defRPr lang="en-US" altLang="en-US" sz="1400" kern="1200" dirty="0">
          <a:solidFill>
            <a:schemeClr val="bg2">
              <a:lumMod val="10000"/>
            </a:schemeClr>
          </a:solidFill>
          <a:latin typeface="Arial" charset="0"/>
          <a:ea typeface="ＭＳ Ｐゴシック"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raining.infosharing.vic.gov.au/" TargetMode="External"/><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1.xml"/><Relationship Id="rId6" Type="http://schemas.openxmlformats.org/officeDocument/2006/relationships/hyperlink" Target="mailto:CISandFVIS@education.vic.gov.au" TargetMode="External"/><Relationship Id="rId5" Type="http://schemas.openxmlformats.org/officeDocument/2006/relationships/hyperlink" Target="https://iselist.www.vic.gov.au/ise/list/" TargetMode="External"/><Relationship Id="rId4" Type="http://schemas.openxmlformats.org/officeDocument/2006/relationships/hyperlink" Target="https://www.education.vic.gov.au/school/teachers/health/childprotection/Pages/infosharing.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3A1E9D-362B-4675-83BD-8306C3AE2809}"/>
              </a:ext>
            </a:extLst>
          </p:cNvPr>
          <p:cNvSpPr>
            <a:spLocks noGrp="1"/>
          </p:cNvSpPr>
          <p:nvPr>
            <p:ph type="title"/>
          </p:nvPr>
        </p:nvSpPr>
        <p:spPr/>
        <p:txBody>
          <a:bodyPr/>
          <a:lstStyle/>
          <a:p>
            <a:r>
              <a:rPr lang="en-AU" altLang="en-US" sz="2400" cap="all" dirty="0"/>
              <a:t>EDUCATION AND Support for workforces</a:t>
            </a:r>
          </a:p>
        </p:txBody>
      </p:sp>
      <p:sp>
        <p:nvSpPr>
          <p:cNvPr id="4" name="Content Placeholder 1">
            <a:extLst>
              <a:ext uri="{FF2B5EF4-FFF2-40B4-BE49-F238E27FC236}">
                <a16:creationId xmlns:a16="http://schemas.microsoft.com/office/drawing/2014/main" id="{E4C1CAC7-FB63-40A0-87A7-95E3D974354F}"/>
              </a:ext>
            </a:extLst>
          </p:cNvPr>
          <p:cNvSpPr>
            <a:spLocks noGrp="1"/>
          </p:cNvSpPr>
          <p:nvPr>
            <p:ph idx="1"/>
          </p:nvPr>
        </p:nvSpPr>
        <p:spPr>
          <a:xfrm>
            <a:off x="5105401" y="1378291"/>
            <a:ext cx="4481660" cy="4608513"/>
          </a:xfrm>
        </p:spPr>
        <p:txBody>
          <a:bodyPr>
            <a:normAutofit/>
          </a:bodyPr>
          <a:lstStyle/>
          <a:p>
            <a:pPr marL="69850" lvl="2">
              <a:lnSpc>
                <a:spcPct val="120000"/>
              </a:lnSpc>
              <a:spcBef>
                <a:spcPts val="300"/>
              </a:spcBef>
              <a:spcAft>
                <a:spcPts val="300"/>
              </a:spcAft>
              <a:buClr>
                <a:schemeClr val="accent3">
                  <a:lumMod val="20000"/>
                  <a:lumOff val="80000"/>
                </a:schemeClr>
              </a:buClr>
              <a:defRPr/>
            </a:pPr>
            <a:r>
              <a:rPr lang="en-AU" sz="2000" dirty="0">
                <a:solidFill>
                  <a:schemeClr val="accent2"/>
                </a:solidFill>
                <a:latin typeface="+mn-lt"/>
              </a:rPr>
              <a:t>Training</a:t>
            </a:r>
          </a:p>
          <a:p>
            <a:pPr marL="533400" lvl="2" indent="-463550">
              <a:lnSpc>
                <a:spcPct val="120000"/>
              </a:lnSpc>
              <a:spcBef>
                <a:spcPts val="300"/>
              </a:spcBef>
              <a:spcAft>
                <a:spcPts val="300"/>
              </a:spcAft>
              <a:buClr>
                <a:schemeClr val="accent5">
                  <a:lumMod val="60000"/>
                  <a:lumOff val="40000"/>
                </a:schemeClr>
              </a:buClr>
              <a:buFont typeface="Arial" panose="020B0604020202020204" pitchFamily="34" charset="0"/>
              <a:buChar char="►"/>
              <a:defRPr/>
            </a:pPr>
            <a:r>
              <a:rPr lang="en-AU" sz="1800" dirty="0">
                <a:solidFill>
                  <a:schemeClr val="accent1"/>
                </a:solidFill>
                <a:latin typeface="+mn-lt"/>
              </a:rPr>
              <a:t>Register for training: </a:t>
            </a:r>
            <a:r>
              <a:rPr lang="en-AU" sz="1400" i="0" u="sng" dirty="0">
                <a:solidFill>
                  <a:srgbClr val="2B2E2F"/>
                </a:solidFill>
                <a:effectLst/>
                <a:latin typeface="+mn-lt"/>
                <a:ea typeface="Calibri" panose="020F0502020204030204" pitchFamily="34" charset="0"/>
                <a:hlinkClick r:id="rId3"/>
              </a:rPr>
              <a:t>https://training.infosharing.vic.gov.au</a:t>
            </a:r>
            <a:endParaRPr lang="en-AU" sz="1400" dirty="0">
              <a:solidFill>
                <a:schemeClr val="tx2"/>
              </a:solidFill>
              <a:latin typeface="+mn-lt"/>
            </a:endParaRPr>
          </a:p>
          <a:p>
            <a:pPr marL="533400" lvl="2" indent="-463550">
              <a:lnSpc>
                <a:spcPct val="120000"/>
              </a:lnSpc>
              <a:spcBef>
                <a:spcPts val="300"/>
              </a:spcBef>
              <a:spcAft>
                <a:spcPts val="300"/>
              </a:spcAft>
              <a:buClr>
                <a:schemeClr val="accent5">
                  <a:lumMod val="60000"/>
                  <a:lumOff val="40000"/>
                </a:schemeClr>
              </a:buClr>
              <a:buFont typeface="Arial" panose="020B0604020202020204" pitchFamily="34" charset="0"/>
              <a:buChar char="►"/>
              <a:defRPr/>
            </a:pPr>
            <a:r>
              <a:rPr lang="en-AU" sz="1800" dirty="0">
                <a:solidFill>
                  <a:schemeClr val="accent1"/>
                </a:solidFill>
                <a:latin typeface="+mj-lt"/>
              </a:rPr>
              <a:t>eLearning modules and Webinars</a:t>
            </a:r>
          </a:p>
          <a:p>
            <a:pPr marL="533400" lvl="2" indent="-463550">
              <a:lnSpc>
                <a:spcPct val="120000"/>
              </a:lnSpc>
              <a:spcBef>
                <a:spcPts val="300"/>
              </a:spcBef>
              <a:spcAft>
                <a:spcPts val="300"/>
              </a:spcAft>
              <a:buClr>
                <a:schemeClr val="accent5">
                  <a:lumMod val="60000"/>
                  <a:lumOff val="40000"/>
                </a:schemeClr>
              </a:buClr>
              <a:buFont typeface="Arial" panose="020B0604020202020204" pitchFamily="34" charset="0"/>
              <a:buChar char="►"/>
              <a:defRPr/>
            </a:pPr>
            <a:r>
              <a:rPr lang="en-AU" sz="1800" dirty="0">
                <a:solidFill>
                  <a:schemeClr val="accent1"/>
                </a:solidFill>
                <a:latin typeface="+mj-lt"/>
              </a:rPr>
              <a:t>Specific targeted briefings on request</a:t>
            </a:r>
          </a:p>
          <a:p>
            <a:pPr marL="533400" lvl="2" indent="-463550">
              <a:lnSpc>
                <a:spcPct val="120000"/>
              </a:lnSpc>
              <a:spcBef>
                <a:spcPts val="300"/>
              </a:spcBef>
              <a:spcAft>
                <a:spcPts val="300"/>
              </a:spcAft>
              <a:buClr>
                <a:schemeClr val="accent5">
                  <a:lumMod val="60000"/>
                  <a:lumOff val="40000"/>
                </a:schemeClr>
              </a:buClr>
              <a:buFont typeface="Arial" panose="020B0604020202020204" pitchFamily="34" charset="0"/>
              <a:buChar char="►"/>
              <a:defRPr/>
            </a:pPr>
            <a:r>
              <a:rPr lang="en-AU" sz="1800" dirty="0">
                <a:solidFill>
                  <a:schemeClr val="accent2"/>
                </a:solidFill>
                <a:latin typeface="+mj-lt"/>
              </a:rPr>
              <a:t>CRT funding </a:t>
            </a:r>
            <a:r>
              <a:rPr lang="en-AU" sz="1800" dirty="0">
                <a:solidFill>
                  <a:schemeClr val="accent1"/>
                </a:solidFill>
                <a:latin typeface="+mj-lt"/>
              </a:rPr>
              <a:t>available for prescribed </a:t>
            </a:r>
            <a:r>
              <a:rPr lang="en-AU" sz="1800" dirty="0">
                <a:solidFill>
                  <a:schemeClr val="accent1"/>
                </a:solidFill>
                <a:latin typeface="+mn-lt"/>
              </a:rPr>
              <a:t>Early</a:t>
            </a:r>
            <a:r>
              <a:rPr lang="en-AU" sz="1800" dirty="0">
                <a:solidFill>
                  <a:schemeClr val="accent1"/>
                </a:solidFill>
                <a:latin typeface="+mj-lt"/>
              </a:rPr>
              <a:t> Childhood workforce</a:t>
            </a:r>
            <a:br>
              <a:rPr lang="en-AU" sz="1800" dirty="0">
                <a:solidFill>
                  <a:schemeClr val="accent1"/>
                </a:solidFill>
                <a:latin typeface="+mj-lt"/>
              </a:rPr>
            </a:br>
            <a:endParaRPr lang="en-AU" sz="1800" dirty="0">
              <a:latin typeface="+mj-lt"/>
            </a:endParaRPr>
          </a:p>
        </p:txBody>
      </p:sp>
      <p:sp>
        <p:nvSpPr>
          <p:cNvPr id="6" name="Rectangle 5">
            <a:extLst>
              <a:ext uri="{FF2B5EF4-FFF2-40B4-BE49-F238E27FC236}">
                <a16:creationId xmlns:a16="http://schemas.microsoft.com/office/drawing/2014/main" id="{7080F5FA-F7BA-C636-69A4-AF4BB22740C8}"/>
              </a:ext>
            </a:extLst>
          </p:cNvPr>
          <p:cNvSpPr/>
          <p:nvPr/>
        </p:nvSpPr>
        <p:spPr>
          <a:xfrm>
            <a:off x="431801" y="1378291"/>
            <a:ext cx="4395462" cy="3893374"/>
          </a:xfrm>
          <a:prstGeom prst="rect">
            <a:avLst/>
          </a:prstGeom>
        </p:spPr>
        <p:txBody>
          <a:bodyPr wrap="square">
            <a:spAutoFit/>
          </a:bodyPr>
          <a:lstStyle/>
          <a:p>
            <a:pPr marL="0" marR="0" lvl="1" indent="0" algn="l" defTabSz="457200" rtl="0" eaLnBrk="0" fontAlgn="base" latinLnBrk="0" hangingPunct="0">
              <a:lnSpc>
                <a:spcPct val="100000"/>
              </a:lnSpc>
              <a:spcBef>
                <a:spcPts val="600"/>
              </a:spcBef>
              <a:spcAft>
                <a:spcPts val="600"/>
              </a:spcAft>
              <a:buClr>
                <a:srgbClr val="ADD7DB">
                  <a:lumMod val="60000"/>
                  <a:lumOff val="40000"/>
                </a:srgbClr>
              </a:buClr>
              <a:buSzTx/>
              <a:buFontTx/>
              <a:buNone/>
              <a:tabLst/>
              <a:defRPr/>
            </a:pPr>
            <a:r>
              <a:rPr kumimoji="0" lang="en-AU" sz="1800" b="0" i="0" u="none" strike="noStrike" kern="1200" cap="none" spc="0" normalizeH="0" baseline="0" noProof="0" dirty="0">
                <a:ln>
                  <a:noFill/>
                </a:ln>
                <a:solidFill>
                  <a:srgbClr val="00848F"/>
                </a:solidFill>
                <a:effectLst/>
                <a:uLnTx/>
                <a:uFillTx/>
                <a:latin typeface="Arial" panose="020B0604020202020204"/>
                <a:ea typeface="ＭＳ Ｐゴシック" panose="020B0600070205080204" pitchFamily="34" charset="-128"/>
                <a:cs typeface="Arial" panose="020B0604020202020204" pitchFamily="34" charset="0"/>
              </a:rPr>
              <a:t>Resources and supports:</a:t>
            </a:r>
          </a:p>
          <a:p>
            <a:pPr marL="539750" marR="0" lvl="1" indent="-539750" algn="l" defTabSz="457200" rtl="0" eaLnBrk="0" fontAlgn="base" latinLnBrk="0" hangingPunct="0">
              <a:lnSpc>
                <a:spcPct val="100000"/>
              </a:lnSpc>
              <a:spcBef>
                <a:spcPts val="600"/>
              </a:spcBef>
              <a:spcAft>
                <a:spcPts val="600"/>
              </a:spcAft>
              <a:buClr>
                <a:srgbClr val="ADD7DB">
                  <a:lumMod val="60000"/>
                  <a:lumOff val="40000"/>
                </a:srgbClr>
              </a:buClr>
              <a:buSzTx/>
              <a:buFont typeface="Arial" panose="020B0604020202020204" pitchFamily="34" charset="0"/>
              <a:buChar char="►"/>
              <a:tabLst/>
              <a:defRPr/>
            </a:pPr>
            <a:r>
              <a:rPr kumimoji="0" lang="en-AU" sz="1800" b="0" i="0" u="none" strike="noStrike" kern="1200" cap="none" spc="0" normalizeH="0" baseline="0" noProof="0" dirty="0">
                <a:ln>
                  <a:noFill/>
                </a:ln>
                <a:solidFill>
                  <a:srgbClr val="53565A"/>
                </a:solidFill>
                <a:effectLst/>
                <a:uLnTx/>
                <a:uFillTx/>
                <a:latin typeface="Arial" panose="020B0604020202020204"/>
                <a:ea typeface="ＭＳ Ｐゴシック" panose="020B0600070205080204" pitchFamily="34" charset="-128"/>
                <a:cs typeface="Arial" panose="020B0604020202020204" pitchFamily="34" charset="0"/>
              </a:rPr>
              <a:t>Toolkit and Contextualised Guidance for Education workforces: </a:t>
            </a:r>
            <a:br>
              <a:rPr kumimoji="0" lang="en-AU" sz="1800" b="0" i="0" u="none" strike="noStrike" kern="1200" cap="none" spc="0" normalizeH="0" baseline="0" noProof="0" dirty="0">
                <a:ln>
                  <a:noFill/>
                </a:ln>
                <a:solidFill>
                  <a:srgbClr val="53565A"/>
                </a:solidFill>
                <a:effectLst/>
                <a:uLnTx/>
                <a:uFillTx/>
                <a:latin typeface="Arial" panose="020B0604020202020204"/>
                <a:ea typeface="ＭＳ Ｐゴシック" panose="020B0600070205080204" pitchFamily="34" charset="-128"/>
                <a:cs typeface="Arial" panose="020B0604020202020204" pitchFamily="34" charset="0"/>
              </a:rPr>
            </a:br>
            <a:r>
              <a:rPr kumimoji="0" lang="en-AU"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hlinkClick r:id="rId4"/>
              </a:rPr>
              <a:t>Child protection privacy and information sharing (education.vic.gov.au)</a:t>
            </a:r>
            <a:r>
              <a:rPr kumimoji="0" lang="en-AU" sz="1400" b="0" i="0" u="none" strike="noStrike" kern="1200" cap="none" spc="0" normalizeH="0" baseline="0" noProof="0" dirty="0">
                <a:ln>
                  <a:noFill/>
                </a:ln>
                <a:solidFill>
                  <a:srgbClr val="00848F"/>
                </a:solidFill>
                <a:effectLst/>
                <a:uLnTx/>
                <a:uFillTx/>
                <a:latin typeface="Arial" panose="020B0604020202020204"/>
                <a:ea typeface="ＭＳ Ｐゴシック" panose="020B0600070205080204" pitchFamily="34" charset="-128"/>
                <a:cs typeface="Arial" panose="020B0604020202020204" pitchFamily="34" charset="0"/>
              </a:rPr>
              <a:t> </a:t>
            </a:r>
          </a:p>
          <a:p>
            <a:pPr marL="539750" marR="0" lvl="1" indent="-539750" algn="l" defTabSz="457200" rtl="0" eaLnBrk="0" fontAlgn="base" latinLnBrk="0" hangingPunct="0">
              <a:lnSpc>
                <a:spcPct val="100000"/>
              </a:lnSpc>
              <a:spcBef>
                <a:spcPts val="600"/>
              </a:spcBef>
              <a:spcAft>
                <a:spcPts val="600"/>
              </a:spcAft>
              <a:buClr>
                <a:srgbClr val="ADD7DB">
                  <a:lumMod val="60000"/>
                  <a:lumOff val="40000"/>
                </a:srgbClr>
              </a:buClr>
              <a:buSzTx/>
              <a:buFont typeface="Arial" panose="020B0604020202020204" pitchFamily="34" charset="0"/>
              <a:buChar char="►"/>
              <a:tabLst/>
              <a:defRPr/>
            </a:pPr>
            <a:r>
              <a:rPr kumimoji="0" lang="en-AU" sz="1800" b="0" i="0" u="none" strike="noStrike" kern="1200" cap="none" spc="0" normalizeH="0" baseline="0" noProof="0" dirty="0">
                <a:ln>
                  <a:noFill/>
                </a:ln>
                <a:solidFill>
                  <a:srgbClr val="53565A"/>
                </a:solidFill>
                <a:effectLst/>
                <a:uLnTx/>
                <a:uFillTx/>
                <a:latin typeface="Arial" panose="020B0604020202020204"/>
                <a:ea typeface="ＭＳ Ｐゴシック" panose="020B0600070205080204" pitchFamily="34" charset="-128"/>
                <a:cs typeface="+mn-cs"/>
              </a:rPr>
              <a:t>ISE List: </a:t>
            </a:r>
            <a:r>
              <a:rPr kumimoji="0" lang="en-AU" sz="1400" b="0" i="0" u="none" strike="noStrike" kern="1200" cap="none" spc="0" normalizeH="0" baseline="0" noProof="0" dirty="0">
                <a:ln>
                  <a:noFill/>
                </a:ln>
                <a:solidFill>
                  <a:srgbClr val="53565A"/>
                </a:solidFill>
                <a:effectLst/>
                <a:uLnTx/>
                <a:uFillTx/>
                <a:latin typeface="Arial" panose="020B0604020202020204" pitchFamily="34" charset="0"/>
                <a:ea typeface="ＭＳ Ｐゴシック" panose="020B0600070205080204" pitchFamily="34" charset="-128"/>
                <a:cs typeface="+mn-cs"/>
                <a:hlinkClick r:id="rId5"/>
              </a:rPr>
              <a:t>https://iselist.www.vic.gov.au/ise/list/</a:t>
            </a:r>
            <a:r>
              <a:rPr kumimoji="0" lang="en-AU" sz="1400" b="0" i="0" u="none" strike="noStrike" kern="1200" cap="none" spc="0" normalizeH="0" baseline="0" noProof="0" dirty="0">
                <a:ln>
                  <a:noFill/>
                </a:ln>
                <a:solidFill>
                  <a:srgbClr val="53565A"/>
                </a:solidFill>
                <a:effectLst/>
                <a:uLnTx/>
                <a:uFillTx/>
                <a:latin typeface="Arial" panose="020B0604020202020204" pitchFamily="34" charset="0"/>
                <a:ea typeface="ＭＳ Ｐゴシック" panose="020B0600070205080204" pitchFamily="34" charset="-128"/>
                <a:cs typeface="+mn-cs"/>
              </a:rPr>
              <a:t> </a:t>
            </a:r>
            <a:r>
              <a:rPr kumimoji="0" lang="en-AU" sz="1400" b="0" i="0" u="none" strike="noStrike" kern="1200" cap="none" spc="0" normalizeH="0" baseline="0" noProof="0" dirty="0">
                <a:ln>
                  <a:noFill/>
                </a:ln>
                <a:solidFill>
                  <a:srgbClr val="000000"/>
                </a:solidFill>
                <a:effectLst/>
                <a:uLnTx/>
                <a:uFillTx/>
                <a:latin typeface="Arial" panose="020B0604020202020204"/>
                <a:ea typeface="ＭＳ Ｐゴシック" panose="020B0600070205080204" pitchFamily="34" charset="-128"/>
                <a:cs typeface="+mn-cs"/>
              </a:rPr>
              <a:t> </a:t>
            </a:r>
          </a:p>
          <a:p>
            <a:pPr marL="539750" marR="0" lvl="1" indent="-539750" algn="l" defTabSz="457200" rtl="0" eaLnBrk="0" fontAlgn="base" latinLnBrk="0" hangingPunct="0">
              <a:lnSpc>
                <a:spcPct val="100000"/>
              </a:lnSpc>
              <a:spcBef>
                <a:spcPts val="600"/>
              </a:spcBef>
              <a:spcAft>
                <a:spcPts val="0"/>
              </a:spcAft>
              <a:buClr>
                <a:srgbClr val="ADD7DB">
                  <a:lumMod val="60000"/>
                  <a:lumOff val="40000"/>
                </a:srgbClr>
              </a:buClr>
              <a:buSzTx/>
              <a:buFont typeface="Arial" panose="020B0604020202020204" pitchFamily="34" charset="0"/>
              <a:buChar char="►"/>
              <a:tabLst/>
              <a:defRPr/>
            </a:pPr>
            <a:r>
              <a:rPr kumimoji="0" lang="en-AU" sz="1800" b="0" i="0" u="none" strike="noStrike" kern="1200" cap="none" spc="0" normalizeH="0" baseline="0" noProof="0" dirty="0">
                <a:ln>
                  <a:noFill/>
                </a:ln>
                <a:solidFill>
                  <a:srgbClr val="53565A"/>
                </a:solidFill>
                <a:effectLst/>
                <a:uLnTx/>
                <a:uFillTx/>
                <a:latin typeface="Arial" panose="020B0604020202020204"/>
                <a:ea typeface="ＭＳ Ｐゴシック" panose="020B0600070205080204" pitchFamily="34" charset="-128"/>
                <a:cs typeface="Arial" panose="020B0604020202020204" pitchFamily="34" charset="0"/>
              </a:rPr>
              <a:t>Online resources: </a:t>
            </a:r>
          </a:p>
          <a:p>
            <a:pPr marL="996950" marR="0" lvl="2" indent="-539750" algn="l" defTabSz="457200" rtl="0" eaLnBrk="0" fontAlgn="base" latinLnBrk="0" hangingPunct="0">
              <a:lnSpc>
                <a:spcPct val="100000"/>
              </a:lnSpc>
              <a:spcBef>
                <a:spcPts val="600"/>
              </a:spcBef>
              <a:spcAft>
                <a:spcPts val="600"/>
              </a:spcAft>
              <a:buClr>
                <a:srgbClr val="ADD7DB">
                  <a:lumMod val="60000"/>
                  <a:lumOff val="40000"/>
                </a:srgbClr>
              </a:buClr>
              <a:buSzTx/>
              <a:buFont typeface="Arial" panose="020B0604020202020204" pitchFamily="34" charset="0"/>
              <a:buChar char="►"/>
              <a:tabLst/>
              <a:defRPr/>
            </a:pPr>
            <a:r>
              <a:rPr kumimoji="0" lang="en-AU" sz="1400" b="0" i="0" u="sng" strike="noStrike" kern="1200" cap="none" spc="0" normalizeH="0" baseline="0" noProof="0" dirty="0">
                <a:ln>
                  <a:noFill/>
                </a:ln>
                <a:solidFill>
                  <a:srgbClr val="00848F"/>
                </a:solidFill>
                <a:effectLst/>
                <a:uLnTx/>
                <a:uFillTx/>
                <a:latin typeface="Arial" panose="020B0604020202020204"/>
                <a:ea typeface="ＭＳ Ｐゴシック" panose="020B0600070205080204" pitchFamily="34" charset="-128"/>
                <a:cs typeface="Arial" panose="020B0604020202020204" pitchFamily="34" charset="0"/>
              </a:rPr>
              <a:t>infosharing.vic.gov.au</a:t>
            </a:r>
          </a:p>
          <a:p>
            <a:pPr marL="539750" marR="0" lvl="1" indent="-539750" algn="l" defTabSz="457200" rtl="0" eaLnBrk="0" fontAlgn="base" latinLnBrk="0" hangingPunct="0">
              <a:lnSpc>
                <a:spcPct val="100000"/>
              </a:lnSpc>
              <a:spcBef>
                <a:spcPts val="600"/>
              </a:spcBef>
              <a:spcAft>
                <a:spcPts val="0"/>
              </a:spcAft>
              <a:buClr>
                <a:srgbClr val="ADD7DB">
                  <a:lumMod val="60000"/>
                  <a:lumOff val="40000"/>
                </a:srgbClr>
              </a:buClr>
              <a:buSzTx/>
              <a:buFont typeface="Arial" panose="020B0604020202020204" pitchFamily="34" charset="0"/>
              <a:buChar char="►"/>
              <a:tabLst/>
              <a:defRPr/>
            </a:pPr>
            <a:r>
              <a:rPr kumimoji="0" lang="en-AU" sz="1800" b="0" i="0" u="none" strike="noStrike" kern="1200" cap="none" spc="0" normalizeH="0" baseline="0" noProof="0" dirty="0">
                <a:ln>
                  <a:noFill/>
                </a:ln>
                <a:solidFill>
                  <a:srgbClr val="53565A"/>
                </a:solidFill>
                <a:effectLst/>
                <a:uLnTx/>
                <a:uFillTx/>
                <a:latin typeface="Arial" panose="020B0604020202020204"/>
                <a:ea typeface="ＭＳ Ｐゴシック" panose="020B0600070205080204" pitchFamily="34" charset="-128"/>
                <a:cs typeface="Arial" panose="020B0604020202020204" pitchFamily="34" charset="0"/>
              </a:rPr>
              <a:t>Enquiry line: </a:t>
            </a:r>
          </a:p>
          <a:p>
            <a:pPr marL="996950" marR="0" lvl="2" indent="-539750" algn="l" defTabSz="457200" rtl="0" eaLnBrk="0" fontAlgn="base" latinLnBrk="0" hangingPunct="0">
              <a:lnSpc>
                <a:spcPct val="100000"/>
              </a:lnSpc>
              <a:spcBef>
                <a:spcPts val="600"/>
              </a:spcBef>
              <a:spcAft>
                <a:spcPts val="0"/>
              </a:spcAft>
              <a:buClr>
                <a:srgbClr val="ADD7DB">
                  <a:lumMod val="60000"/>
                  <a:lumOff val="40000"/>
                </a:srgbClr>
              </a:buClr>
              <a:buSzTx/>
              <a:buFont typeface="Arial" panose="020B0604020202020204" pitchFamily="34" charset="0"/>
              <a:buChar char="►"/>
              <a:tabLst/>
              <a:defRPr/>
            </a:pPr>
            <a:r>
              <a:rPr kumimoji="0" lang="en-AU" sz="1400" b="0" i="0" u="none" strike="noStrike" kern="1200" cap="none" spc="0" normalizeH="0" baseline="0" noProof="0" dirty="0">
                <a:ln>
                  <a:noFill/>
                </a:ln>
                <a:solidFill>
                  <a:srgbClr val="00848F"/>
                </a:solidFill>
                <a:effectLst/>
                <a:uLnTx/>
                <a:uFillTx/>
                <a:latin typeface="Arial" panose="020B0604020202020204"/>
                <a:ea typeface="ＭＳ Ｐゴシック" panose="020B0600070205080204" pitchFamily="34" charset="-128"/>
                <a:cs typeface="Arial" panose="020B0604020202020204" pitchFamily="34" charset="0"/>
              </a:rPr>
              <a:t>1800 549 646</a:t>
            </a:r>
          </a:p>
          <a:p>
            <a:pPr marL="996950" marR="0" lvl="2" indent="-539750" algn="l" defTabSz="457200" rtl="0" eaLnBrk="0" fontAlgn="base" latinLnBrk="0" hangingPunct="0">
              <a:lnSpc>
                <a:spcPct val="100000"/>
              </a:lnSpc>
              <a:spcBef>
                <a:spcPts val="600"/>
              </a:spcBef>
              <a:spcAft>
                <a:spcPts val="600"/>
              </a:spcAft>
              <a:buClr>
                <a:srgbClr val="ADD7DB">
                  <a:lumMod val="60000"/>
                  <a:lumOff val="40000"/>
                </a:srgbClr>
              </a:buClr>
              <a:buSzTx/>
              <a:buFont typeface="Arial" panose="020B0604020202020204" pitchFamily="34" charset="0"/>
              <a:buChar char="►"/>
              <a:tabLst/>
              <a:defRPr/>
            </a:pPr>
            <a:r>
              <a:rPr kumimoji="0" lang="en-AU" sz="1400" b="0" i="0" u="none" strike="noStrike" kern="1200" cap="none" spc="0" normalizeH="0" baseline="0" noProof="0" dirty="0">
                <a:ln>
                  <a:noFill/>
                </a:ln>
                <a:solidFill>
                  <a:srgbClr val="00848F"/>
                </a:solidFill>
                <a:effectLst/>
                <a:uLnTx/>
                <a:uFillTx/>
                <a:latin typeface="Arial" panose="020B0604020202020204"/>
                <a:ea typeface="ＭＳ Ｐゴシック" panose="020B0600070205080204" pitchFamily="34" charset="-128"/>
                <a:cs typeface="Arial" panose="020B0604020202020204" pitchFamily="34" charset="0"/>
                <a:hlinkClick r:id="rId6">
                  <a:extLst>
                    <a:ext uri="{A12FA001-AC4F-418D-AE19-62706E023703}">
                      <ahyp:hlinkClr xmlns:ahyp="http://schemas.microsoft.com/office/drawing/2018/hyperlinkcolor" val="tx"/>
                    </a:ext>
                  </a:extLst>
                </a:hlinkClick>
              </a:rPr>
              <a:t>CISandFVIS@education.vic.gov.au</a:t>
            </a:r>
            <a:r>
              <a:rPr kumimoji="0" lang="en-AU" sz="1400" b="0" i="0" u="none" strike="noStrike" kern="1200" cap="none" spc="0" normalizeH="0" baseline="0" noProof="0" dirty="0">
                <a:ln>
                  <a:noFill/>
                </a:ln>
                <a:solidFill>
                  <a:srgbClr val="00848F"/>
                </a:solidFill>
                <a:effectLst/>
                <a:uLnTx/>
                <a:uFillTx/>
                <a:latin typeface="Arial" panose="020B0604020202020204"/>
                <a:ea typeface="ＭＳ Ｐゴシック" panose="020B0600070205080204" pitchFamily="34" charset="-128"/>
                <a:cs typeface="Arial" panose="020B0604020202020204" pitchFamily="34" charset="0"/>
              </a:rPr>
              <a:t> </a:t>
            </a:r>
          </a:p>
        </p:txBody>
      </p:sp>
      <p:pic>
        <p:nvPicPr>
          <p:cNvPr id="7" name="Content Placeholder 8">
            <a:extLst>
              <a:ext uri="{FF2B5EF4-FFF2-40B4-BE49-F238E27FC236}">
                <a16:creationId xmlns:a16="http://schemas.microsoft.com/office/drawing/2014/main" id="{515330FB-33EE-4B4F-03D4-E223579FBBF5}"/>
              </a:ext>
            </a:extLst>
          </p:cNvPr>
          <p:cNvPicPr>
            <a:picLocks noChangeAspect="1"/>
          </p:cNvPicPr>
          <p:nvPr/>
        </p:nvPicPr>
        <p:blipFill>
          <a:blip r:embed="rId7"/>
          <a:stretch>
            <a:fillRect/>
          </a:stretch>
        </p:blipFill>
        <p:spPr bwMode="auto">
          <a:xfrm>
            <a:off x="7933943" y="4041059"/>
            <a:ext cx="2641961" cy="1847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7030873"/>
      </p:ext>
    </p:extLst>
  </p:cSld>
  <p:clrMapOvr>
    <a:masterClrMapping/>
  </p:clrMapOvr>
</p:sld>
</file>

<file path=ppt/theme/theme1.xml><?xml version="1.0" encoding="utf-8"?>
<a:theme xmlns:a="http://schemas.openxmlformats.org/drawingml/2006/main" name="1_CL_DivisionalReport">
  <a:themeElements>
    <a:clrScheme name="DET CL">
      <a:dk1>
        <a:sysClr val="windowText" lastClr="000000"/>
      </a:dk1>
      <a:lt1>
        <a:sysClr val="window" lastClr="FFFFFF"/>
      </a:lt1>
      <a:dk2>
        <a:srgbClr val="000000"/>
      </a:dk2>
      <a:lt2>
        <a:srgbClr val="FFFFFF"/>
      </a:lt2>
      <a:accent1>
        <a:srgbClr val="53565A"/>
      </a:accent1>
      <a:accent2>
        <a:srgbClr val="00848F"/>
      </a:accent2>
      <a:accent3>
        <a:srgbClr val="C5511A"/>
      </a:accent3>
      <a:accent4>
        <a:srgbClr val="CBCCCB"/>
      </a:accent4>
      <a:accent5>
        <a:srgbClr val="ADD7DB"/>
      </a:accent5>
      <a:accent6>
        <a:srgbClr val="E9BCA7"/>
      </a:accent6>
      <a:hlink>
        <a:srgbClr val="00848F"/>
      </a:hlink>
      <a:folHlink>
        <a:srgbClr val="C5511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CL_DivisionalReport" id="{4C8059DA-6F2C-482C-9CB7-07F10DF6F676}" vid="{7CD4B3CD-B3C1-4AC9-A50A-ABCFC7D1F4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Custom 1">
      <a:dk1>
        <a:sysClr val="windowText" lastClr="000000"/>
      </a:dk1>
      <a:lt1>
        <a:sysClr val="window" lastClr="FFFFFF"/>
      </a:lt1>
      <a:dk2>
        <a:srgbClr val="44546A"/>
      </a:dk2>
      <a:lt2>
        <a:srgbClr val="E7E6E6"/>
      </a:lt2>
      <a:accent1>
        <a:srgbClr val="00848F"/>
      </a:accent1>
      <a:accent2>
        <a:srgbClr val="C5511A"/>
      </a:accent2>
      <a:accent3>
        <a:srgbClr val="333741"/>
      </a:accent3>
      <a:accent4>
        <a:srgbClr val="00B7BD"/>
      </a:accent4>
      <a:accent5>
        <a:srgbClr val="F49600"/>
      </a:accent5>
      <a:accent6>
        <a:srgbClr val="D9D9D6"/>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2">
          <a:schemeClr val="accent4"/>
        </a:lnRef>
        <a:fillRef idx="1">
          <a:schemeClr val="lt1"/>
        </a:fillRef>
        <a:effectRef idx="0">
          <a:schemeClr val="accent4"/>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L_DivisionalReport">
  <a:themeElements>
    <a:clrScheme name="DET CL">
      <a:dk1>
        <a:sysClr val="windowText" lastClr="000000"/>
      </a:dk1>
      <a:lt1>
        <a:sysClr val="window" lastClr="FFFFFF"/>
      </a:lt1>
      <a:dk2>
        <a:srgbClr val="000000"/>
      </a:dk2>
      <a:lt2>
        <a:srgbClr val="FFFFFF"/>
      </a:lt2>
      <a:accent1>
        <a:srgbClr val="53565A"/>
      </a:accent1>
      <a:accent2>
        <a:srgbClr val="00848F"/>
      </a:accent2>
      <a:accent3>
        <a:srgbClr val="C5511A"/>
      </a:accent3>
      <a:accent4>
        <a:srgbClr val="CBCCCB"/>
      </a:accent4>
      <a:accent5>
        <a:srgbClr val="ADD7DB"/>
      </a:accent5>
      <a:accent6>
        <a:srgbClr val="E9BCA7"/>
      </a:accent6>
      <a:hlink>
        <a:srgbClr val="00848F"/>
      </a:hlink>
      <a:folHlink>
        <a:srgbClr val="C5511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CL_DivisionalReport" id="{4C8059DA-6F2C-482C-9CB7-07F10DF6F676}" vid="{7CD4B3CD-B3C1-4AC9-A50A-ABCFC7D1F49C}"/>
    </a:ext>
  </a:extLst>
</a:theme>
</file>

<file path=ppt/theme/theme5.xml><?xml version="1.0" encoding="utf-8"?>
<a:theme xmlns:a="http://schemas.openxmlformats.org/drawingml/2006/main" name="2_Office Theme">
  <a:themeElements>
    <a:clrScheme name="Custom 1">
      <a:dk1>
        <a:sysClr val="windowText" lastClr="000000"/>
      </a:dk1>
      <a:lt1>
        <a:sysClr val="window" lastClr="FFFFFF"/>
      </a:lt1>
      <a:dk2>
        <a:srgbClr val="44546A"/>
      </a:dk2>
      <a:lt2>
        <a:srgbClr val="E7E6E6"/>
      </a:lt2>
      <a:accent1>
        <a:srgbClr val="00848F"/>
      </a:accent1>
      <a:accent2>
        <a:srgbClr val="C5511A"/>
      </a:accent2>
      <a:accent3>
        <a:srgbClr val="333741"/>
      </a:accent3>
      <a:accent4>
        <a:srgbClr val="00B7BD"/>
      </a:accent4>
      <a:accent5>
        <a:srgbClr val="F49600"/>
      </a:accent5>
      <a:accent6>
        <a:srgbClr val="D9D9D6"/>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2">
          <a:schemeClr val="accent4"/>
        </a:lnRef>
        <a:fillRef idx="1">
          <a:schemeClr val="lt1"/>
        </a:fillRef>
        <a:effectRef idx="0">
          <a:schemeClr val="accent4"/>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CL_DivisionalReport">
  <a:themeElements>
    <a:clrScheme name="DET CL">
      <a:dk1>
        <a:sysClr val="windowText" lastClr="000000"/>
      </a:dk1>
      <a:lt1>
        <a:sysClr val="window" lastClr="FFFFFF"/>
      </a:lt1>
      <a:dk2>
        <a:srgbClr val="000000"/>
      </a:dk2>
      <a:lt2>
        <a:srgbClr val="FFFFFF"/>
      </a:lt2>
      <a:accent1>
        <a:srgbClr val="53565A"/>
      </a:accent1>
      <a:accent2>
        <a:srgbClr val="00848F"/>
      </a:accent2>
      <a:accent3>
        <a:srgbClr val="C5511A"/>
      </a:accent3>
      <a:accent4>
        <a:srgbClr val="CBCCCB"/>
      </a:accent4>
      <a:accent5>
        <a:srgbClr val="ADD7DB"/>
      </a:accent5>
      <a:accent6>
        <a:srgbClr val="E9BCA7"/>
      </a:accent6>
      <a:hlink>
        <a:srgbClr val="00848F"/>
      </a:hlink>
      <a:folHlink>
        <a:srgbClr val="C5511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CL_DivisionalReport" id="{4C8059DA-6F2C-482C-9CB7-07F10DF6F676}" vid="{7CD4B3CD-B3C1-4AC9-A50A-ABCFC7D1F49C}"/>
    </a:ext>
  </a:extLst>
</a:theme>
</file>

<file path=ppt/theme/theme7.xml><?xml version="1.0" encoding="utf-8"?>
<a:theme xmlns:a="http://schemas.openxmlformats.org/drawingml/2006/main" name="4_CL_DivisionalReport">
  <a:themeElements>
    <a:clrScheme name="DET CL">
      <a:dk1>
        <a:sysClr val="windowText" lastClr="000000"/>
      </a:dk1>
      <a:lt1>
        <a:sysClr val="window" lastClr="FFFFFF"/>
      </a:lt1>
      <a:dk2>
        <a:srgbClr val="000000"/>
      </a:dk2>
      <a:lt2>
        <a:srgbClr val="FFFFFF"/>
      </a:lt2>
      <a:accent1>
        <a:srgbClr val="53565A"/>
      </a:accent1>
      <a:accent2>
        <a:srgbClr val="00848F"/>
      </a:accent2>
      <a:accent3>
        <a:srgbClr val="C5511A"/>
      </a:accent3>
      <a:accent4>
        <a:srgbClr val="CBCCCB"/>
      </a:accent4>
      <a:accent5>
        <a:srgbClr val="ADD7DB"/>
      </a:accent5>
      <a:accent6>
        <a:srgbClr val="E9BCA7"/>
      </a:accent6>
      <a:hlink>
        <a:srgbClr val="00848F"/>
      </a:hlink>
      <a:folHlink>
        <a:srgbClr val="C5511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CL_DivisionalReport" id="{4C8059DA-6F2C-482C-9CB7-07F10DF6F676}" vid="{7CD4B3CD-B3C1-4AC9-A50A-ABCFC7D1F49C}"/>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8589ef-7cd5-4e6f-b96f-772d47925400">
      <Terms xmlns="http://schemas.microsoft.com/office/infopath/2007/PartnerControls"/>
    </lcf76f155ced4ddcb4097134ff3c332f>
    <TaxCatchAll xmlns="001da294-c291-4bab-b0f5-0086dc5cf8a5"/>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4CB47E030305A4F9B34B5E6432C717B" ma:contentTypeVersion="15" ma:contentTypeDescription="Create a new document." ma:contentTypeScope="" ma:versionID="e5d296c57a587b299f60b6751e10df2f">
  <xsd:schema xmlns:xsd="http://www.w3.org/2001/XMLSchema" xmlns:xs="http://www.w3.org/2001/XMLSchema" xmlns:p="http://schemas.microsoft.com/office/2006/metadata/properties" xmlns:ns2="c78589ef-7cd5-4e6f-b96f-772d47925400" xmlns:ns3="001da294-c291-4bab-b0f5-0086dc5cf8a5" targetNamespace="http://schemas.microsoft.com/office/2006/metadata/properties" ma:root="true" ma:fieldsID="38755f3db9c83d107a421937c20bd584" ns2:_="" ns3:_="">
    <xsd:import namespace="c78589ef-7cd5-4e6f-b96f-772d47925400"/>
    <xsd:import namespace="001da294-c291-4bab-b0f5-0086dc5cf8a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8589ef-7cd5-4e6f-b96f-772d479254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b066f1c1-62b7-47bf-a8c6-212c173990a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1da294-c291-4bab-b0f5-0086dc5cf8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f24798e-c845-424f-a95f-d486de191f2b}" ma:internalName="TaxCatchAll" ma:showField="CatchAllData" ma:web="001da294-c291-4bab-b0f5-0086dc5cf8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732847-19F2-4A74-9B5F-FC5397C3280E}">
  <ds:schemaRefs>
    <ds:schemaRef ds:uri="http://schemas.openxmlformats.org/package/2006/metadata/core-properties"/>
    <ds:schemaRef ds:uri="http://purl.org/dc/terms/"/>
    <ds:schemaRef ds:uri="http://purl.org/dc/dcmitype/"/>
    <ds:schemaRef ds:uri="001da294-c291-4bab-b0f5-0086dc5cf8a5"/>
    <ds:schemaRef ds:uri="http://purl.org/dc/elements/1.1/"/>
    <ds:schemaRef ds:uri="http://schemas.microsoft.com/office/2006/documentManagement/types"/>
    <ds:schemaRef ds:uri="c78589ef-7cd5-4e6f-b96f-772d47925400"/>
    <ds:schemaRef ds:uri="http://www.w3.org/XML/1998/namespac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3768036-0935-4528-B942-BF92464D72D2}">
  <ds:schemaRefs>
    <ds:schemaRef ds:uri="http://schemas.microsoft.com/sharepoint/v3/contenttype/forms"/>
  </ds:schemaRefs>
</ds:datastoreItem>
</file>

<file path=customXml/itemProps3.xml><?xml version="1.0" encoding="utf-8"?>
<ds:datastoreItem xmlns:ds="http://schemas.openxmlformats.org/officeDocument/2006/customXml" ds:itemID="{C3D418BA-51D0-4601-9FB1-78A27EF609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8589ef-7cd5-4e6f-b96f-772d47925400"/>
    <ds:schemaRef ds:uri="001da294-c291-4bab-b0f5-0086dc5cf8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16039</TotalTime>
  <Words>213</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vt:i4>
      </vt:variant>
    </vt:vector>
  </HeadingPairs>
  <TitlesOfParts>
    <vt:vector size="14" baseType="lpstr">
      <vt:lpstr>.AppleSystemUIFont</vt:lpstr>
      <vt:lpstr>Arial</vt:lpstr>
      <vt:lpstr>Calibri</vt:lpstr>
      <vt:lpstr>Calibri Light</vt:lpstr>
      <vt:lpstr>Courier New</vt:lpstr>
      <vt:lpstr>VIC</vt:lpstr>
      <vt:lpstr>1_CL_DivisionalReport</vt:lpstr>
      <vt:lpstr>Custom Design</vt:lpstr>
      <vt:lpstr>1_Office Theme</vt:lpstr>
      <vt:lpstr>2_CL_DivisionalReport</vt:lpstr>
      <vt:lpstr>2_Office Theme</vt:lpstr>
      <vt:lpstr>3_CL_DivisionalReport</vt:lpstr>
      <vt:lpstr>4_CL_DivisionalReport</vt:lpstr>
      <vt:lpstr>EDUCATION AND Support for workforces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Sharing and Family Violence Reforms - Executive Roundup Presentation</dc:title>
  <dc:creator>Stuart Cardell</dc:creator>
  <cp:lastModifiedBy>Loredana Dowdle</cp:lastModifiedBy>
  <cp:revision>76</cp:revision>
  <cp:lastPrinted>2022-09-26T05:53:04Z</cp:lastPrinted>
  <dcterms:created xsi:type="dcterms:W3CDTF">2021-02-26T01:13:19Z</dcterms:created>
  <dcterms:modified xsi:type="dcterms:W3CDTF">2022-10-26T04:10:10Z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0x010100F4CB47E030305A4F9B34B5E6432C717B</vt:lpwstr>
  </property>
  <property fmtid="{D5CDD505-2E9C-101B-9397-08002B2CF9AE}" pid="3" name="DET_EDRMS_RCSTaxHTField0">
    <vt:lpwstr>1.2.2 Project Documentation|a3ce4c3c-7960-4756-834e-8cbbf9028802</vt:lpwstr>
  </property>
  <property fmtid="{D5CDD505-2E9C-101B-9397-08002B2CF9AE}" pid="4" name="DET_EDRMS_RCS">
    <vt:lpwstr>1;#1.2.2 Project Documentation|a3ce4c3c-7960-4756-834e-8cbbf9028802</vt:lpwstr>
  </property>
  <property fmtid="{D5CDD505-2E9C-101B-9397-08002B2CF9AE}" pid="5" name="RecordPoint_WorkflowType">
    <vt:lpwstr>ActiveSubmitStub</vt:lpwstr>
  </property>
  <property fmtid="{D5CDD505-2E9C-101B-9397-08002B2CF9AE}" pid="6" name="RecordPoint_ActiveItemSiteId">
    <vt:lpwstr>{909a683c-4510-4632-8413-34bcf53ca723}</vt:lpwstr>
  </property>
  <property fmtid="{D5CDD505-2E9C-101B-9397-08002B2CF9AE}" pid="7" name="RecordPoint_ActiveItemListId">
    <vt:lpwstr>{a706a280-4705-472a-be5a-044dcd296db3}</vt:lpwstr>
  </property>
  <property fmtid="{D5CDD505-2E9C-101B-9397-08002B2CF9AE}" pid="8" name="RecordPoint_ActiveItemUniqueId">
    <vt:lpwstr>{9e863e4c-e996-47ef-be0b-e547f1de949f}</vt:lpwstr>
  </property>
  <property fmtid="{D5CDD505-2E9C-101B-9397-08002B2CF9AE}" pid="9" name="RecordPoint_ActiveItemWebId">
    <vt:lpwstr>{e1c6bcf5-7020-4188-bad5-32aa7339fce9}</vt:lpwstr>
  </property>
  <property fmtid="{D5CDD505-2E9C-101B-9397-08002B2CF9AE}" pid="10" name="RecordPoint_SubmissionDate">
    <vt:lpwstr/>
  </property>
  <property fmtid="{D5CDD505-2E9C-101B-9397-08002B2CF9AE}" pid="11" name="RecordPoint_RecordNumberSubmitted">
    <vt:lpwstr/>
  </property>
  <property fmtid="{D5CDD505-2E9C-101B-9397-08002B2CF9AE}" pid="12" name="RecordPoint_ActiveItemMoved">
    <vt:lpwstr/>
  </property>
  <property fmtid="{D5CDD505-2E9C-101B-9397-08002B2CF9AE}" pid="13" name="RecordPoint_RecordFormat">
    <vt:lpwstr/>
  </property>
  <property fmtid="{D5CDD505-2E9C-101B-9397-08002B2CF9AE}" pid="14" name="RecordPoint_SubmissionCompleted">
    <vt:lpwstr/>
  </property>
</Properties>
</file>